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Krona One"/>
      <p:regular r:id="rId62"/>
    </p:embeddedFont>
    <p:embeddedFont>
      <p:font typeface="Signika"/>
      <p:regular r:id="rId63"/>
      <p:bold r:id="rId64"/>
    </p:embeddedFont>
    <p:embeddedFont>
      <p:font typeface="Montserrat"/>
      <p:regular r:id="rId65"/>
      <p:bold r:id="rId66"/>
      <p:italic r:id="rId67"/>
      <p:boldItalic r:id="rId68"/>
    </p:embeddedFont>
    <p:embeddedFont>
      <p:font typeface="Bebas Neue"/>
      <p:regular r:id="rId69"/>
    </p:embeddedFont>
    <p:embeddedFont>
      <p:font typeface="Pacifico"/>
      <p:regular r:id="rId70"/>
    </p:embeddedFont>
    <p:embeddedFont>
      <p:font typeface="Palanquin"/>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Palanquin-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alanquin-regular.fntdata"/><Relationship Id="rId70" Type="http://schemas.openxmlformats.org/officeDocument/2006/relationships/font" Target="fonts/Pacifico-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KronaOne-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Signika-bold.fntdata"/><Relationship Id="rId63" Type="http://schemas.openxmlformats.org/officeDocument/2006/relationships/font" Target="fonts/Signika-regular.fntdata"/><Relationship Id="rId22" Type="http://schemas.openxmlformats.org/officeDocument/2006/relationships/slide" Target="slides/slide17.xml"/><Relationship Id="rId66" Type="http://schemas.openxmlformats.org/officeDocument/2006/relationships/font" Target="fonts/Montserrat-bold.fntdata"/><Relationship Id="rId21" Type="http://schemas.openxmlformats.org/officeDocument/2006/relationships/slide" Target="slides/slide16.xml"/><Relationship Id="rId65" Type="http://schemas.openxmlformats.org/officeDocument/2006/relationships/font" Target="fonts/Montserrat-regular.fntdata"/><Relationship Id="rId24" Type="http://schemas.openxmlformats.org/officeDocument/2006/relationships/slide" Target="slides/slide19.xml"/><Relationship Id="rId68" Type="http://schemas.openxmlformats.org/officeDocument/2006/relationships/font" Target="fonts/Montserrat-boldItalic.fntdata"/><Relationship Id="rId23" Type="http://schemas.openxmlformats.org/officeDocument/2006/relationships/slide" Target="slides/slide18.xml"/><Relationship Id="rId67" Type="http://schemas.openxmlformats.org/officeDocument/2006/relationships/font" Target="fonts/Montserrat-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BebasNeue-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6" name="Shape 1816"/>
        <p:cNvGrpSpPr/>
        <p:nvPr/>
      </p:nvGrpSpPr>
      <p:grpSpPr>
        <a:xfrm>
          <a:off x="0" y="0"/>
          <a:ext cx="0" cy="0"/>
          <a:chOff x="0" y="0"/>
          <a:chExt cx="0" cy="0"/>
        </a:xfrm>
      </p:grpSpPr>
      <p:sp>
        <p:nvSpPr>
          <p:cNvPr id="1817" name="Google Shape;1817;gd6cbf1234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8" name="Google Shape;1818;gd6cbf123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d6cbf12341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d6cbf12341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d6c221e850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d6c221e850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7a484942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7a484942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d6c221e850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d6c221e850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 model tanpa tuning make l2 regularization, di model dengan tuning ga make l2 regeularization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e100ecf7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e100ecf7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e100ecf7a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e100ecf7a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d6c221e850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4" name="Google Shape;1874;gd6c221e850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d6a0d3c25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d6a0d3c25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da4651c7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da4651c7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Tidak seperti grid search yang sifatnya “brute force” atau 100% coba-coba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gd3675b2f4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9" name="Google Shape;1769;gd3675b2f4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gda4651c7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4" name="Google Shape;1894;gda4651c7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8" name="Shape 1898"/>
        <p:cNvGrpSpPr/>
        <p:nvPr/>
      </p:nvGrpSpPr>
      <p:grpSpPr>
        <a:xfrm>
          <a:off x="0" y="0"/>
          <a:ext cx="0" cy="0"/>
          <a:chOff x="0" y="0"/>
          <a:chExt cx="0" cy="0"/>
        </a:xfrm>
      </p:grpSpPr>
      <p:sp>
        <p:nvSpPr>
          <p:cNvPr id="1899" name="Google Shape;1899;gda5b5be1b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0" name="Google Shape;1900;gda5b5be1b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https://towardsdatascience.com/a-conceptual-explanation-of-bayesian-model-based-hyperparameter-optimization-for-machine-learning-b8172278050f</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d6c221e85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d6c221e85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2" name="Shape 1912"/>
        <p:cNvGrpSpPr/>
        <p:nvPr/>
      </p:nvGrpSpPr>
      <p:grpSpPr>
        <a:xfrm>
          <a:off x="0" y="0"/>
          <a:ext cx="0" cy="0"/>
          <a:chOff x="0" y="0"/>
          <a:chExt cx="0" cy="0"/>
        </a:xfrm>
      </p:grpSpPr>
      <p:sp>
        <p:nvSpPr>
          <p:cNvPr id="1913" name="Google Shape;1913;gd3675b2f4f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4" name="Google Shape;1914;gd3675b2f4f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d3675b2f4f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d3675b2f4f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d3675b2f4f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d3675b2f4f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d3675b2f4f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d3675b2f4f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d52ce291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d52ce291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e0036b72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e0036b72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d53424092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d53424092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cf1ede32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cf1ede32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d53424092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d53424092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d53424092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d53424092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d53424092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d53424092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d53424092f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d53424092f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da25909a8c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da25909a8c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1" name="Shape 1991"/>
        <p:cNvGrpSpPr/>
        <p:nvPr/>
      </p:nvGrpSpPr>
      <p:grpSpPr>
        <a:xfrm>
          <a:off x="0" y="0"/>
          <a:ext cx="0" cy="0"/>
          <a:chOff x="0" y="0"/>
          <a:chExt cx="0" cy="0"/>
        </a:xfrm>
      </p:grpSpPr>
      <p:sp>
        <p:nvSpPr>
          <p:cNvPr id="1992" name="Google Shape;1992;gd6a91a77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3" name="Google Shape;1993;gd6a91a77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gda25909a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1" name="Google Shape;2001;gda25909a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da25909a8c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da25909a8c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da19ea96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da19ea96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Nama package dari keras-tuner yg digunakan adalah BayesianOptimization.</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da25909a8c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da25909a8c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cf1ede326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cf1ede326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da25909a8c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da25909a8c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da25909a8c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da25909a8c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d6a91a775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d6a91a775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Mengapa ada validation set? Validation set berfungsi sebagai evaluation set saat proses fitting model. Jadi, nilai error saat fitting model diestimate dari validation data ini. Test data digunakan untuk menguji performa model pada data yang benar-benar tak diketahui.</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2" name="Shape 2062"/>
        <p:cNvGrpSpPr/>
        <p:nvPr/>
      </p:nvGrpSpPr>
      <p:grpSpPr>
        <a:xfrm>
          <a:off x="0" y="0"/>
          <a:ext cx="0" cy="0"/>
          <a:chOff x="0" y="0"/>
          <a:chExt cx="0" cy="0"/>
        </a:xfrm>
      </p:grpSpPr>
      <p:sp>
        <p:nvSpPr>
          <p:cNvPr id="2063" name="Google Shape;2063;ge0036b726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e0036b726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8" name="Shape 2068"/>
        <p:cNvGrpSpPr/>
        <p:nvPr/>
      </p:nvGrpSpPr>
      <p:grpSpPr>
        <a:xfrm>
          <a:off x="0" y="0"/>
          <a:ext cx="0" cy="0"/>
          <a:chOff x="0" y="0"/>
          <a:chExt cx="0" cy="0"/>
        </a:xfrm>
      </p:grpSpPr>
      <p:sp>
        <p:nvSpPr>
          <p:cNvPr id="2069" name="Google Shape;2069;gda25909a8c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0" name="Google Shape;2070;gda25909a8c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da5b5be1bb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da5b5be1bb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https://keras.io/api/callbacks/early_stopping/</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da25909a8c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da25909a8c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da25909a8c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da25909a8c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da25909a8c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da25909a8c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d6a91a775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d6a91a775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d550c9ef9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d550c9ef9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da4651c78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da4651c78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7" name="Shape 2117"/>
        <p:cNvGrpSpPr/>
        <p:nvPr/>
      </p:nvGrpSpPr>
      <p:grpSpPr>
        <a:xfrm>
          <a:off x="0" y="0"/>
          <a:ext cx="0" cy="0"/>
          <a:chOff x="0" y="0"/>
          <a:chExt cx="0" cy="0"/>
        </a:xfrm>
      </p:grpSpPr>
      <p:sp>
        <p:nvSpPr>
          <p:cNvPr id="2118" name="Google Shape;2118;gda4651c78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9" name="Google Shape;2119;gda4651c78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da4651c78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6" name="Google Shape;2126;gda4651c78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1" name="Shape 2131"/>
        <p:cNvGrpSpPr/>
        <p:nvPr/>
      </p:nvGrpSpPr>
      <p:grpSpPr>
        <a:xfrm>
          <a:off x="0" y="0"/>
          <a:ext cx="0" cy="0"/>
          <a:chOff x="0" y="0"/>
          <a:chExt cx="0" cy="0"/>
        </a:xfrm>
      </p:grpSpPr>
      <p:sp>
        <p:nvSpPr>
          <p:cNvPr id="2132" name="Google Shape;2132;gda4651c78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3" name="Google Shape;2133;gda4651c78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9" name="Shape 2139"/>
        <p:cNvGrpSpPr/>
        <p:nvPr/>
      </p:nvGrpSpPr>
      <p:grpSpPr>
        <a:xfrm>
          <a:off x="0" y="0"/>
          <a:ext cx="0" cy="0"/>
          <a:chOff x="0" y="0"/>
          <a:chExt cx="0" cy="0"/>
        </a:xfrm>
      </p:grpSpPr>
      <p:sp>
        <p:nvSpPr>
          <p:cNvPr id="2140" name="Google Shape;2140;gda25909a8c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da25909a8c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d6a91a775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d6a91a775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0" name="Shape 2150"/>
        <p:cNvGrpSpPr/>
        <p:nvPr/>
      </p:nvGrpSpPr>
      <p:grpSpPr>
        <a:xfrm>
          <a:off x="0" y="0"/>
          <a:ext cx="0" cy="0"/>
          <a:chOff x="0" y="0"/>
          <a:chExt cx="0" cy="0"/>
        </a:xfrm>
      </p:grpSpPr>
      <p:sp>
        <p:nvSpPr>
          <p:cNvPr id="2151" name="Google Shape;2151;gd3675b2f4f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2" name="Google Shape;2152;gd3675b2f4f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cf1ede326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cf1ede326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0675" lvl="0" marL="876300" rtl="0" algn="l">
              <a:lnSpc>
                <a:spcPct val="115000"/>
              </a:lnSpc>
              <a:spcBef>
                <a:spcPts val="0"/>
              </a:spcBef>
              <a:spcAft>
                <a:spcPts val="0"/>
              </a:spcAft>
              <a:buClr>
                <a:srgbClr val="444444"/>
              </a:buClr>
              <a:buSzPts val="1450"/>
              <a:buChar char="●"/>
            </a:pPr>
            <a:r>
              <a:rPr b="1" lang="en" sz="1450">
                <a:solidFill>
                  <a:srgbClr val="444444"/>
                </a:solidFill>
              </a:rPr>
              <a:t>Accuracy:</a:t>
            </a:r>
            <a:r>
              <a:rPr lang="en" sz="1450">
                <a:solidFill>
                  <a:srgbClr val="444444"/>
                </a:solidFill>
              </a:rPr>
              <a:t> Overall, how often is the classifier correct?</a:t>
            </a:r>
            <a:endParaRPr sz="1450">
              <a:solidFill>
                <a:srgbClr val="444444"/>
              </a:solidFill>
            </a:endParaRPr>
          </a:p>
          <a:p>
            <a:pPr indent="-320675" lvl="1" marL="1892300" rtl="0" algn="l">
              <a:lnSpc>
                <a:spcPct val="115000"/>
              </a:lnSpc>
              <a:spcBef>
                <a:spcPts val="0"/>
              </a:spcBef>
              <a:spcAft>
                <a:spcPts val="0"/>
              </a:spcAft>
              <a:buClr>
                <a:srgbClr val="444444"/>
              </a:buClr>
              <a:buSzPts val="1450"/>
              <a:buChar char="○"/>
            </a:pPr>
            <a:r>
              <a:rPr lang="en" sz="1450">
                <a:solidFill>
                  <a:srgbClr val="444444"/>
                </a:solidFill>
              </a:rPr>
              <a:t>(True Positive +True Negative)/total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d3675b2f4f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d3675b2f4f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5" name="Shape 1805"/>
        <p:cNvGrpSpPr/>
        <p:nvPr/>
      </p:nvGrpSpPr>
      <p:grpSpPr>
        <a:xfrm>
          <a:off x="0" y="0"/>
          <a:ext cx="0" cy="0"/>
          <a:chOff x="0" y="0"/>
          <a:chExt cx="0" cy="0"/>
        </a:xfrm>
      </p:grpSpPr>
      <p:sp>
        <p:nvSpPr>
          <p:cNvPr id="1806" name="Google Shape;1806;gd3675b2f4f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7" name="Google Shape;1807;gd3675b2f4f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d3675b2f4f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d3675b2f4f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785075"/>
            <a:ext cx="6142500" cy="2703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57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20000" y="3525025"/>
            <a:ext cx="26925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400"/>
              <a:buFont typeface="Arial Narrow"/>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7632577" y="-333238"/>
            <a:ext cx="1829636" cy="1829101"/>
            <a:chOff x="1190625" y="238100"/>
            <a:chExt cx="5214125" cy="5212600"/>
          </a:xfrm>
        </p:grpSpPr>
        <p:sp>
          <p:nvSpPr>
            <p:cNvPr id="12" name="Google Shape;12;p2"/>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190625" y="238100"/>
              <a:ext cx="5214125" cy="5212600"/>
            </a:xfrm>
            <a:custGeom>
              <a:rect b="b" l="l" r="r" t="t"/>
              <a:pathLst>
                <a:path extrusionOk="0" h="208504" w="208565">
                  <a:moveTo>
                    <a:pt x="86236" y="1"/>
                  </a:moveTo>
                  <a:cubicBezTo>
                    <a:pt x="53900" y="1"/>
                    <a:pt x="22862" y="12844"/>
                    <a:pt x="0" y="35768"/>
                  </a:cubicBezTo>
                  <a:lnTo>
                    <a:pt x="172766" y="208504"/>
                  </a:lnTo>
                  <a:cubicBezTo>
                    <a:pt x="195687" y="185645"/>
                    <a:pt x="208564" y="154560"/>
                    <a:pt x="208503" y="122151"/>
                  </a:cubicBezTo>
                  <a:cubicBezTo>
                    <a:pt x="208503" y="54684"/>
                    <a:pt x="153820" y="1"/>
                    <a:pt x="86352" y="1"/>
                  </a:cubicBezTo>
                  <a:cubicBezTo>
                    <a:pt x="86314" y="1"/>
                    <a:pt x="86275" y="1"/>
                    <a:pt x="86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2294275" y="1798500"/>
              <a:ext cx="2664850" cy="2548525"/>
            </a:xfrm>
            <a:custGeom>
              <a:rect b="b" l="l" r="r" t="t"/>
              <a:pathLst>
                <a:path extrusionOk="0" fill="none" h="101941" w="106594">
                  <a:moveTo>
                    <a:pt x="42206" y="31"/>
                  </a:moveTo>
                  <a:cubicBezTo>
                    <a:pt x="26371" y="0"/>
                    <a:pt x="11184" y="6285"/>
                    <a:pt x="1" y="17468"/>
                  </a:cubicBezTo>
                  <a:lnTo>
                    <a:pt x="6039" y="23506"/>
                  </a:lnTo>
                  <a:cubicBezTo>
                    <a:pt x="26187" y="4560"/>
                    <a:pt x="57764" y="5053"/>
                    <a:pt x="77326" y="24615"/>
                  </a:cubicBezTo>
                  <a:cubicBezTo>
                    <a:pt x="96889" y="44178"/>
                    <a:pt x="97382" y="75755"/>
                    <a:pt x="78436" y="95903"/>
                  </a:cubicBezTo>
                  <a:lnTo>
                    <a:pt x="84474" y="101941"/>
                  </a:lnTo>
                  <a:cubicBezTo>
                    <a:pt x="101510" y="84843"/>
                    <a:pt x="106593" y="59181"/>
                    <a:pt x="97351" y="36876"/>
                  </a:cubicBezTo>
                  <a:cubicBezTo>
                    <a:pt x="88109" y="14572"/>
                    <a:pt x="66359" y="31"/>
                    <a:pt x="42206" y="3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2445225" y="1913250"/>
              <a:ext cx="2283600" cy="2283600"/>
            </a:xfrm>
            <a:custGeom>
              <a:rect b="b" l="l" r="r" t="t"/>
              <a:pathLst>
                <a:path extrusionOk="0" fill="none" h="91344" w="91344">
                  <a:moveTo>
                    <a:pt x="36168" y="12508"/>
                  </a:moveTo>
                  <a:cubicBezTo>
                    <a:pt x="53420" y="12508"/>
                    <a:pt x="68978" y="22890"/>
                    <a:pt x="75571" y="38817"/>
                  </a:cubicBezTo>
                  <a:cubicBezTo>
                    <a:pt x="82194" y="54745"/>
                    <a:pt x="78559" y="73106"/>
                    <a:pt x="66359" y="85305"/>
                  </a:cubicBezTo>
                  <a:lnTo>
                    <a:pt x="72398" y="91344"/>
                  </a:lnTo>
                  <a:cubicBezTo>
                    <a:pt x="91344" y="71165"/>
                    <a:pt x="90851" y="39618"/>
                    <a:pt x="71288" y="20056"/>
                  </a:cubicBezTo>
                  <a:cubicBezTo>
                    <a:pt x="51726" y="493"/>
                    <a:pt x="20179" y="0"/>
                    <a:pt x="1" y="18947"/>
                  </a:cubicBezTo>
                  <a:lnTo>
                    <a:pt x="6039" y="24985"/>
                  </a:lnTo>
                  <a:cubicBezTo>
                    <a:pt x="14018" y="16975"/>
                    <a:pt x="24862" y="12477"/>
                    <a:pt x="36168" y="12508"/>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2595425" y="2225175"/>
              <a:ext cx="1904675" cy="1820725"/>
            </a:xfrm>
            <a:custGeom>
              <a:rect b="b" l="l" r="r" t="t"/>
              <a:pathLst>
                <a:path extrusionOk="0" fill="none" h="72829" w="76187">
                  <a:moveTo>
                    <a:pt x="30160" y="31"/>
                  </a:moveTo>
                  <a:cubicBezTo>
                    <a:pt x="18854" y="0"/>
                    <a:pt x="8010" y="4498"/>
                    <a:pt x="0" y="12477"/>
                  </a:cubicBezTo>
                  <a:lnTo>
                    <a:pt x="6038" y="18515"/>
                  </a:lnTo>
                  <a:cubicBezTo>
                    <a:pt x="19378" y="5176"/>
                    <a:pt x="41004" y="5176"/>
                    <a:pt x="54313" y="18515"/>
                  </a:cubicBezTo>
                  <a:cubicBezTo>
                    <a:pt x="67653" y="31855"/>
                    <a:pt x="67653" y="53451"/>
                    <a:pt x="54313" y="66790"/>
                  </a:cubicBezTo>
                  <a:lnTo>
                    <a:pt x="60351" y="72828"/>
                  </a:lnTo>
                  <a:cubicBezTo>
                    <a:pt x="72551" y="60629"/>
                    <a:pt x="76186" y="42268"/>
                    <a:pt x="69563" y="26340"/>
                  </a:cubicBezTo>
                  <a:cubicBezTo>
                    <a:pt x="62970" y="10413"/>
                    <a:pt x="47412" y="31"/>
                    <a:pt x="30160" y="3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2746375" y="2354550"/>
              <a:ext cx="1540375" cy="1540400"/>
            </a:xfrm>
            <a:custGeom>
              <a:rect b="b" l="l" r="r" t="t"/>
              <a:pathLst>
                <a:path extrusionOk="0" fill="none" h="61616" w="61615">
                  <a:moveTo>
                    <a:pt x="24122" y="11893"/>
                  </a:moveTo>
                  <a:cubicBezTo>
                    <a:pt x="34474" y="11893"/>
                    <a:pt x="43808" y="18146"/>
                    <a:pt x="47782" y="27697"/>
                  </a:cubicBezTo>
                  <a:cubicBezTo>
                    <a:pt x="51726" y="37247"/>
                    <a:pt x="49569" y="48245"/>
                    <a:pt x="42268" y="55577"/>
                  </a:cubicBezTo>
                  <a:lnTo>
                    <a:pt x="48275" y="61615"/>
                  </a:lnTo>
                  <a:cubicBezTo>
                    <a:pt x="61615" y="48276"/>
                    <a:pt x="61615" y="26680"/>
                    <a:pt x="48275" y="13340"/>
                  </a:cubicBezTo>
                  <a:cubicBezTo>
                    <a:pt x="34966" y="1"/>
                    <a:pt x="13340" y="1"/>
                    <a:pt x="0" y="13340"/>
                  </a:cubicBezTo>
                  <a:lnTo>
                    <a:pt x="6039" y="19379"/>
                  </a:lnTo>
                  <a:cubicBezTo>
                    <a:pt x="10844" y="14573"/>
                    <a:pt x="17345" y="11893"/>
                    <a:pt x="24122" y="11893"/>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2897325" y="2651850"/>
              <a:ext cx="1142200" cy="1092125"/>
            </a:xfrm>
            <a:custGeom>
              <a:rect b="b" l="l" r="r" t="t"/>
              <a:pathLst>
                <a:path extrusionOk="0" fill="none" h="43685" w="45688">
                  <a:moveTo>
                    <a:pt x="18084" y="1"/>
                  </a:moveTo>
                  <a:cubicBezTo>
                    <a:pt x="11307" y="1"/>
                    <a:pt x="4806" y="2681"/>
                    <a:pt x="1" y="7487"/>
                  </a:cubicBezTo>
                  <a:lnTo>
                    <a:pt x="6039" y="13525"/>
                  </a:lnTo>
                  <a:cubicBezTo>
                    <a:pt x="12693" y="6840"/>
                    <a:pt x="23506" y="6840"/>
                    <a:pt x="30192" y="13525"/>
                  </a:cubicBezTo>
                  <a:cubicBezTo>
                    <a:pt x="36846" y="20179"/>
                    <a:pt x="36846" y="30992"/>
                    <a:pt x="30192" y="37647"/>
                  </a:cubicBezTo>
                  <a:lnTo>
                    <a:pt x="36230" y="43685"/>
                  </a:lnTo>
                  <a:cubicBezTo>
                    <a:pt x="43531" y="36353"/>
                    <a:pt x="45688" y="25355"/>
                    <a:pt x="41744" y="15805"/>
                  </a:cubicBezTo>
                  <a:cubicBezTo>
                    <a:pt x="37770" y="6254"/>
                    <a:pt x="28436" y="1"/>
                    <a:pt x="18084" y="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3048275" y="2822825"/>
              <a:ext cx="770200" cy="770200"/>
            </a:xfrm>
            <a:custGeom>
              <a:rect b="b" l="l" r="r" t="t"/>
              <a:pathLst>
                <a:path extrusionOk="0" fill="none" h="30808" w="30808">
                  <a:moveTo>
                    <a:pt x="12046" y="10229"/>
                  </a:moveTo>
                  <a:cubicBezTo>
                    <a:pt x="19625" y="10229"/>
                    <a:pt x="23445" y="19409"/>
                    <a:pt x="18115" y="24770"/>
                  </a:cubicBezTo>
                  <a:lnTo>
                    <a:pt x="24154" y="30808"/>
                  </a:lnTo>
                  <a:cubicBezTo>
                    <a:pt x="30808" y="24153"/>
                    <a:pt x="30808" y="13340"/>
                    <a:pt x="24154" y="6686"/>
                  </a:cubicBezTo>
                  <a:cubicBezTo>
                    <a:pt x="17468" y="1"/>
                    <a:pt x="6655" y="1"/>
                    <a:pt x="1" y="6686"/>
                  </a:cubicBezTo>
                  <a:lnTo>
                    <a:pt x="6039" y="12724"/>
                  </a:lnTo>
                  <a:cubicBezTo>
                    <a:pt x="7641" y="11122"/>
                    <a:pt x="9797" y="10229"/>
                    <a:pt x="12046" y="10229"/>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3199225" y="3078525"/>
              <a:ext cx="435175" cy="363550"/>
            </a:xfrm>
            <a:custGeom>
              <a:rect b="b" l="l" r="r" t="t"/>
              <a:pathLst>
                <a:path extrusionOk="0" fill="none" h="14542" w="17407">
                  <a:moveTo>
                    <a:pt x="6008" y="1"/>
                  </a:moveTo>
                  <a:cubicBezTo>
                    <a:pt x="3759" y="1"/>
                    <a:pt x="1603" y="894"/>
                    <a:pt x="1" y="2496"/>
                  </a:cubicBezTo>
                  <a:lnTo>
                    <a:pt x="12077" y="14542"/>
                  </a:lnTo>
                  <a:cubicBezTo>
                    <a:pt x="17407" y="9181"/>
                    <a:pt x="13587" y="1"/>
                    <a:pt x="6008" y="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2"/>
          <p:cNvSpPr/>
          <p:nvPr/>
        </p:nvSpPr>
        <p:spPr>
          <a:xfrm>
            <a:off x="-1583100" y="-1810850"/>
            <a:ext cx="2303100" cy="2303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2"/>
          <p:cNvGrpSpPr/>
          <p:nvPr/>
        </p:nvGrpSpPr>
        <p:grpSpPr>
          <a:xfrm>
            <a:off x="6931888" y="2929718"/>
            <a:ext cx="2213757" cy="2213757"/>
            <a:chOff x="1195225" y="242725"/>
            <a:chExt cx="5200275" cy="5200275"/>
          </a:xfrm>
        </p:grpSpPr>
        <p:sp>
          <p:nvSpPr>
            <p:cNvPr id="82" name="Google Shape;82;p2"/>
            <p:cNvSpPr/>
            <p:nvPr/>
          </p:nvSpPr>
          <p:spPr>
            <a:xfrm>
              <a:off x="1195225" y="2058050"/>
              <a:ext cx="3385725" cy="3384950"/>
            </a:xfrm>
            <a:custGeom>
              <a:rect b="b" l="l" r="r" t="t"/>
              <a:pathLst>
                <a:path extrusionOk="0" h="135398" w="135429">
                  <a:moveTo>
                    <a:pt x="1" y="0"/>
                  </a:moveTo>
                  <a:lnTo>
                    <a:pt x="1" y="135397"/>
                  </a:lnTo>
                  <a:lnTo>
                    <a:pt x="135429" y="135397"/>
                  </a:lnTo>
                  <a:lnTo>
                    <a:pt x="1354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195225" y="2058050"/>
              <a:ext cx="3385725" cy="3384950"/>
            </a:xfrm>
            <a:custGeom>
              <a:rect b="b" l="l" r="r" t="t"/>
              <a:pathLst>
                <a:path extrusionOk="0" fill="none" h="135398" w="135429">
                  <a:moveTo>
                    <a:pt x="1" y="0"/>
                  </a:moveTo>
                  <a:lnTo>
                    <a:pt x="135429" y="0"/>
                  </a:lnTo>
                  <a:lnTo>
                    <a:pt x="135429"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250675" y="2002600"/>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305375" y="1947900"/>
              <a:ext cx="3384950" cy="3384975"/>
            </a:xfrm>
            <a:custGeom>
              <a:rect b="b" l="l" r="r" t="t"/>
              <a:pathLst>
                <a:path extrusionOk="0" fill="none" h="135399" w="135398">
                  <a:moveTo>
                    <a:pt x="0" y="1"/>
                  </a:moveTo>
                  <a:lnTo>
                    <a:pt x="135398" y="1"/>
                  </a:lnTo>
                  <a:lnTo>
                    <a:pt x="13539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360050" y="1893225"/>
              <a:ext cx="3385725" cy="3384950"/>
            </a:xfrm>
            <a:custGeom>
              <a:rect b="b" l="l" r="r" t="t"/>
              <a:pathLst>
                <a:path extrusionOk="0" fill="none" h="135398" w="135429">
                  <a:moveTo>
                    <a:pt x="1" y="0"/>
                  </a:moveTo>
                  <a:lnTo>
                    <a:pt x="135429" y="0"/>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415500" y="1837775"/>
              <a:ext cx="3384950" cy="3385725"/>
            </a:xfrm>
            <a:custGeom>
              <a:rect b="b" l="l" r="r" t="t"/>
              <a:pathLst>
                <a:path extrusionOk="0" fill="none" h="135429" w="135398">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470175" y="1783100"/>
              <a:ext cx="3385750" cy="3384950"/>
            </a:xfrm>
            <a:custGeom>
              <a:rect b="b" l="l" r="r" t="t"/>
              <a:pathLst>
                <a:path extrusionOk="0" fill="none" h="135398" w="135430">
                  <a:moveTo>
                    <a:pt x="1" y="0"/>
                  </a:moveTo>
                  <a:lnTo>
                    <a:pt x="135429" y="0"/>
                  </a:lnTo>
                  <a:lnTo>
                    <a:pt x="135429"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525650" y="1727625"/>
              <a:ext cx="3384950" cy="3385750"/>
            </a:xfrm>
            <a:custGeom>
              <a:rect b="b" l="l" r="r" t="t"/>
              <a:pathLst>
                <a:path extrusionOk="0" fill="none" h="135430" w="135398">
                  <a:moveTo>
                    <a:pt x="0" y="1"/>
                  </a:moveTo>
                  <a:lnTo>
                    <a:pt x="135397" y="1"/>
                  </a:lnTo>
                  <a:lnTo>
                    <a:pt x="135397"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580325" y="1672950"/>
              <a:ext cx="3385725" cy="3384950"/>
            </a:xfrm>
            <a:custGeom>
              <a:rect b="b" l="l" r="r" t="t"/>
              <a:pathLst>
                <a:path extrusionOk="0" fill="none" h="135398"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635775" y="1618275"/>
              <a:ext cx="3384950" cy="3384950"/>
            </a:xfrm>
            <a:custGeom>
              <a:rect b="b" l="l" r="r" t="t"/>
              <a:pathLst>
                <a:path extrusionOk="0" fill="none" h="135398" w="135398">
                  <a:moveTo>
                    <a:pt x="1" y="0"/>
                  </a:moveTo>
                  <a:lnTo>
                    <a:pt x="135398" y="0"/>
                  </a:lnTo>
                  <a:lnTo>
                    <a:pt x="135398"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690450" y="1562825"/>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745150" y="1508125"/>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800600" y="1452675"/>
              <a:ext cx="3384950" cy="3385725"/>
            </a:xfrm>
            <a:custGeom>
              <a:rect b="b" l="l" r="r" t="t"/>
              <a:pathLst>
                <a:path extrusionOk="0" fill="none" h="135429" w="135398">
                  <a:moveTo>
                    <a:pt x="0" y="1"/>
                  </a:moveTo>
                  <a:lnTo>
                    <a:pt x="135398" y="1"/>
                  </a:lnTo>
                  <a:lnTo>
                    <a:pt x="135398"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855275" y="1398000"/>
              <a:ext cx="3385725" cy="3384950"/>
            </a:xfrm>
            <a:custGeom>
              <a:rect b="b" l="l" r="r" t="t"/>
              <a:pathLst>
                <a:path extrusionOk="0" fill="none" h="135398" w="135429">
                  <a:moveTo>
                    <a:pt x="1" y="1"/>
                  </a:moveTo>
                  <a:lnTo>
                    <a:pt x="135429" y="1"/>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910725" y="1343325"/>
              <a:ext cx="3384950" cy="3384950"/>
            </a:xfrm>
            <a:custGeom>
              <a:rect b="b" l="l" r="r" t="t"/>
              <a:pathLst>
                <a:path extrusionOk="0" fill="none" h="135398" w="135398">
                  <a:moveTo>
                    <a:pt x="1" y="0"/>
                  </a:moveTo>
                  <a:lnTo>
                    <a:pt x="135398" y="0"/>
                  </a:lnTo>
                  <a:lnTo>
                    <a:pt x="135398"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1965400" y="1287875"/>
              <a:ext cx="3384975" cy="3384950"/>
            </a:xfrm>
            <a:custGeom>
              <a:rect b="b" l="l" r="r" t="t"/>
              <a:pathLst>
                <a:path extrusionOk="0" fill="none" h="135398" w="135399">
                  <a:moveTo>
                    <a:pt x="1" y="0"/>
                  </a:moveTo>
                  <a:lnTo>
                    <a:pt x="135398" y="0"/>
                  </a:lnTo>
                  <a:lnTo>
                    <a:pt x="135398"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2020100" y="1233175"/>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2075550" y="1177725"/>
              <a:ext cx="3384950" cy="3385725"/>
            </a:xfrm>
            <a:custGeom>
              <a:rect b="b" l="l" r="r" t="t"/>
              <a:pathLst>
                <a:path extrusionOk="0" fill="none" h="135429" w="135398">
                  <a:moveTo>
                    <a:pt x="0" y="1"/>
                  </a:moveTo>
                  <a:lnTo>
                    <a:pt x="135398" y="1"/>
                  </a:lnTo>
                  <a:lnTo>
                    <a:pt x="135398"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2130225" y="1123050"/>
              <a:ext cx="3385725" cy="3384950"/>
            </a:xfrm>
            <a:custGeom>
              <a:rect b="b" l="l" r="r" t="t"/>
              <a:pathLst>
                <a:path extrusionOk="0" fill="none" h="135398" w="135429">
                  <a:moveTo>
                    <a:pt x="1" y="0"/>
                  </a:moveTo>
                  <a:lnTo>
                    <a:pt x="135429" y="0"/>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2185675" y="1067600"/>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2240375" y="1012900"/>
              <a:ext cx="3384950" cy="3384975"/>
            </a:xfrm>
            <a:custGeom>
              <a:rect b="b" l="l" r="r" t="t"/>
              <a:pathLst>
                <a:path extrusionOk="0" fill="none" h="135399" w="135398">
                  <a:moveTo>
                    <a:pt x="0" y="1"/>
                  </a:moveTo>
                  <a:lnTo>
                    <a:pt x="135397" y="1"/>
                  </a:lnTo>
                  <a:lnTo>
                    <a:pt x="135397"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2295825" y="958225"/>
              <a:ext cx="3384950" cy="3384950"/>
            </a:xfrm>
            <a:custGeom>
              <a:rect b="b" l="l" r="r" t="t"/>
              <a:pathLst>
                <a:path extrusionOk="0" fill="none" h="135398" w="135398">
                  <a:moveTo>
                    <a:pt x="0" y="1"/>
                  </a:moveTo>
                  <a:lnTo>
                    <a:pt x="135397" y="1"/>
                  </a:lnTo>
                  <a:lnTo>
                    <a:pt x="135397"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2350500" y="902775"/>
              <a:ext cx="3384950" cy="3385725"/>
            </a:xfrm>
            <a:custGeom>
              <a:rect b="b" l="l" r="r" t="t"/>
              <a:pathLst>
                <a:path extrusionOk="0" fill="none" h="135429" w="135398">
                  <a:moveTo>
                    <a:pt x="1" y="1"/>
                  </a:moveTo>
                  <a:lnTo>
                    <a:pt x="135398" y="1"/>
                  </a:lnTo>
                  <a:lnTo>
                    <a:pt x="135398" y="135429"/>
                  </a:lnTo>
                  <a:lnTo>
                    <a:pt x="1"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2405175" y="848100"/>
              <a:ext cx="3385725" cy="3384950"/>
            </a:xfrm>
            <a:custGeom>
              <a:rect b="b" l="l" r="r" t="t"/>
              <a:pathLst>
                <a:path extrusionOk="0" fill="none" h="135398" w="135429">
                  <a:moveTo>
                    <a:pt x="1" y="0"/>
                  </a:moveTo>
                  <a:lnTo>
                    <a:pt x="135429" y="0"/>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2460625" y="792650"/>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2515325" y="737950"/>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2570775" y="683275"/>
              <a:ext cx="3384950" cy="3384950"/>
            </a:xfrm>
            <a:custGeom>
              <a:rect b="b" l="l" r="r" t="t"/>
              <a:pathLst>
                <a:path extrusionOk="0" fill="none" h="135398" w="135398">
                  <a:moveTo>
                    <a:pt x="0" y="1"/>
                  </a:moveTo>
                  <a:lnTo>
                    <a:pt x="135398" y="1"/>
                  </a:lnTo>
                  <a:lnTo>
                    <a:pt x="13539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2625450" y="627825"/>
              <a:ext cx="3384950" cy="3385725"/>
            </a:xfrm>
            <a:custGeom>
              <a:rect b="b" l="l" r="r" t="t"/>
              <a:pathLst>
                <a:path extrusionOk="0" fill="none" h="135429" w="135398">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2680125" y="573150"/>
              <a:ext cx="3385750" cy="3384950"/>
            </a:xfrm>
            <a:custGeom>
              <a:rect b="b" l="l" r="r" t="t"/>
              <a:pathLst>
                <a:path extrusionOk="0" fill="none" h="135398" w="135430">
                  <a:moveTo>
                    <a:pt x="1" y="0"/>
                  </a:moveTo>
                  <a:lnTo>
                    <a:pt x="135429" y="0"/>
                  </a:lnTo>
                  <a:lnTo>
                    <a:pt x="135429"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2735600" y="517675"/>
              <a:ext cx="3384950" cy="3385750"/>
            </a:xfrm>
            <a:custGeom>
              <a:rect b="b" l="l" r="r" t="t"/>
              <a:pathLst>
                <a:path extrusionOk="0" fill="none" h="135430" w="135398">
                  <a:moveTo>
                    <a:pt x="0" y="1"/>
                  </a:moveTo>
                  <a:lnTo>
                    <a:pt x="135397" y="1"/>
                  </a:lnTo>
                  <a:lnTo>
                    <a:pt x="135397"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2790275" y="463000"/>
              <a:ext cx="3385725" cy="3384950"/>
            </a:xfrm>
            <a:custGeom>
              <a:rect b="b" l="l" r="r" t="t"/>
              <a:pathLst>
                <a:path extrusionOk="0" fill="none" h="135398"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2845725" y="407550"/>
              <a:ext cx="3384950" cy="3385725"/>
            </a:xfrm>
            <a:custGeom>
              <a:rect b="b" l="l" r="r" t="t"/>
              <a:pathLst>
                <a:path extrusionOk="0" fill="none" h="135429" w="135398">
                  <a:moveTo>
                    <a:pt x="0" y="1"/>
                  </a:moveTo>
                  <a:lnTo>
                    <a:pt x="135398" y="1"/>
                  </a:lnTo>
                  <a:lnTo>
                    <a:pt x="135398"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2900400" y="352875"/>
              <a:ext cx="3384975" cy="3384950"/>
            </a:xfrm>
            <a:custGeom>
              <a:rect b="b" l="l" r="r" t="t"/>
              <a:pathLst>
                <a:path extrusionOk="0" fill="none" h="135398" w="135399">
                  <a:moveTo>
                    <a:pt x="1" y="0"/>
                  </a:moveTo>
                  <a:lnTo>
                    <a:pt x="135398" y="0"/>
                  </a:lnTo>
                  <a:lnTo>
                    <a:pt x="135398"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2955100" y="298175"/>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3010550" y="242725"/>
              <a:ext cx="3384950" cy="3385725"/>
            </a:xfrm>
            <a:custGeom>
              <a:rect b="b" l="l" r="r" t="t"/>
              <a:pathLst>
                <a:path extrusionOk="0" fill="none" h="135429" w="135398">
                  <a:moveTo>
                    <a:pt x="0" y="1"/>
                  </a:moveTo>
                  <a:lnTo>
                    <a:pt x="135397" y="1"/>
                  </a:lnTo>
                  <a:lnTo>
                    <a:pt x="135397"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2"/>
          <p:cNvSpPr/>
          <p:nvPr/>
        </p:nvSpPr>
        <p:spPr>
          <a:xfrm>
            <a:off x="5040680" y="4246145"/>
            <a:ext cx="308361" cy="308361"/>
          </a:xfrm>
          <a:custGeom>
            <a:rect b="b" l="l" r="r" t="t"/>
            <a:pathLst>
              <a:path extrusionOk="0" fill="none" h="18363" w="18363">
                <a:moveTo>
                  <a:pt x="18362" y="8850"/>
                </a:moveTo>
                <a:cubicBezTo>
                  <a:pt x="18362" y="12417"/>
                  <a:pt x="16213" y="15641"/>
                  <a:pt x="12897" y="17013"/>
                </a:cubicBezTo>
                <a:cubicBezTo>
                  <a:pt x="9604" y="18362"/>
                  <a:pt x="5808" y="17608"/>
                  <a:pt x="3270" y="15092"/>
                </a:cubicBezTo>
                <a:cubicBezTo>
                  <a:pt x="755" y="12554"/>
                  <a:pt x="0" y="8758"/>
                  <a:pt x="1372" y="5465"/>
                </a:cubicBezTo>
                <a:cubicBezTo>
                  <a:pt x="2721" y="2150"/>
                  <a:pt x="5946" y="0"/>
                  <a:pt x="9536" y="0"/>
                </a:cubicBezTo>
                <a:cubicBezTo>
                  <a:pt x="14406" y="0"/>
                  <a:pt x="18362" y="3956"/>
                  <a:pt x="18362"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585609" y="4657304"/>
            <a:ext cx="1070228" cy="1069983"/>
          </a:xfrm>
          <a:custGeom>
            <a:rect b="b" l="l" r="r" t="t"/>
            <a:pathLst>
              <a:path extrusionOk="0" h="135398" w="135429">
                <a:moveTo>
                  <a:pt x="1" y="0"/>
                </a:moveTo>
                <a:lnTo>
                  <a:pt x="1" y="135397"/>
                </a:lnTo>
                <a:lnTo>
                  <a:pt x="135429" y="135397"/>
                </a:lnTo>
                <a:lnTo>
                  <a:pt x="1354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2"/>
          <p:cNvGrpSpPr/>
          <p:nvPr/>
        </p:nvGrpSpPr>
        <p:grpSpPr>
          <a:xfrm>
            <a:off x="175874" y="2444076"/>
            <a:ext cx="308747" cy="458502"/>
            <a:chOff x="3236875" y="2270375"/>
            <a:chExt cx="459650" cy="682600"/>
          </a:xfrm>
        </p:grpSpPr>
        <p:sp>
          <p:nvSpPr>
            <p:cNvPr id="120" name="Google Shape;120;p2"/>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2"/>
          <p:cNvSpPr/>
          <p:nvPr/>
        </p:nvSpPr>
        <p:spPr>
          <a:xfrm>
            <a:off x="5349050" y="3787750"/>
            <a:ext cx="458400" cy="458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 name="Google Shape;123;p2"/>
          <p:cNvGrpSpPr/>
          <p:nvPr/>
        </p:nvGrpSpPr>
        <p:grpSpPr>
          <a:xfrm>
            <a:off x="-1135128" y="4581091"/>
            <a:ext cx="1695951" cy="1695941"/>
            <a:chOff x="2050478" y="764361"/>
            <a:chExt cx="4006500" cy="4006475"/>
          </a:xfrm>
        </p:grpSpPr>
        <p:sp>
          <p:nvSpPr>
            <p:cNvPr id="124" name="Google Shape;124;p2"/>
            <p:cNvSpPr/>
            <p:nvPr/>
          </p:nvSpPr>
          <p:spPr>
            <a:xfrm>
              <a:off x="2050478" y="764361"/>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352403" y="1191036"/>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654303" y="1618486"/>
              <a:ext cx="2664850" cy="2548525"/>
            </a:xfrm>
            <a:custGeom>
              <a:rect b="b" l="l" r="r" t="t"/>
              <a:pathLst>
                <a:path extrusionOk="0" fill="none" h="101941" w="106594">
                  <a:moveTo>
                    <a:pt x="42206" y="31"/>
                  </a:moveTo>
                  <a:cubicBezTo>
                    <a:pt x="26371" y="0"/>
                    <a:pt x="11184" y="6285"/>
                    <a:pt x="1" y="17468"/>
                  </a:cubicBezTo>
                  <a:lnTo>
                    <a:pt x="6039" y="23506"/>
                  </a:lnTo>
                  <a:cubicBezTo>
                    <a:pt x="26187" y="4560"/>
                    <a:pt x="57764" y="5053"/>
                    <a:pt x="77326" y="24615"/>
                  </a:cubicBezTo>
                  <a:cubicBezTo>
                    <a:pt x="96889" y="44178"/>
                    <a:pt x="97382" y="75755"/>
                    <a:pt x="78436" y="95903"/>
                  </a:cubicBezTo>
                  <a:lnTo>
                    <a:pt x="84474" y="101941"/>
                  </a:lnTo>
                  <a:cubicBezTo>
                    <a:pt x="101510" y="84843"/>
                    <a:pt x="106593" y="59181"/>
                    <a:pt x="97351" y="36876"/>
                  </a:cubicBezTo>
                  <a:cubicBezTo>
                    <a:pt x="88109" y="14572"/>
                    <a:pt x="66359" y="31"/>
                    <a:pt x="42206" y="3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69" name="Shape 769"/>
        <p:cNvGrpSpPr/>
        <p:nvPr/>
      </p:nvGrpSpPr>
      <p:grpSpPr>
        <a:xfrm>
          <a:off x="0" y="0"/>
          <a:ext cx="0" cy="0"/>
          <a:chOff x="0" y="0"/>
          <a:chExt cx="0" cy="0"/>
        </a:xfrm>
      </p:grpSpPr>
      <p:sp>
        <p:nvSpPr>
          <p:cNvPr id="770" name="Google Shape;770;p11"/>
          <p:cNvSpPr/>
          <p:nvPr/>
        </p:nvSpPr>
        <p:spPr>
          <a:xfrm>
            <a:off x="-268112" y="3259238"/>
            <a:ext cx="713400" cy="713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
          <p:cNvSpPr/>
          <p:nvPr/>
        </p:nvSpPr>
        <p:spPr>
          <a:xfrm>
            <a:off x="1116925" y="4087700"/>
            <a:ext cx="3492900" cy="3492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 name="Google Shape;772;p11"/>
          <p:cNvGrpSpPr/>
          <p:nvPr/>
        </p:nvGrpSpPr>
        <p:grpSpPr>
          <a:xfrm flipH="1" rot="2926984">
            <a:off x="3021410" y="4491546"/>
            <a:ext cx="2228496" cy="2228482"/>
            <a:chOff x="1690450" y="944375"/>
            <a:chExt cx="4006500" cy="4006475"/>
          </a:xfrm>
        </p:grpSpPr>
        <p:sp>
          <p:nvSpPr>
            <p:cNvPr id="773" name="Google Shape;773;p11"/>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1"/>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11"/>
          <p:cNvGrpSpPr/>
          <p:nvPr/>
        </p:nvGrpSpPr>
        <p:grpSpPr>
          <a:xfrm>
            <a:off x="-383154" y="3144177"/>
            <a:ext cx="943481" cy="943529"/>
            <a:chOff x="3234025" y="3454875"/>
            <a:chExt cx="482500" cy="482525"/>
          </a:xfrm>
        </p:grpSpPr>
        <p:sp>
          <p:nvSpPr>
            <p:cNvPr id="778" name="Google Shape;778;p11"/>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11"/>
          <p:cNvGrpSpPr/>
          <p:nvPr/>
        </p:nvGrpSpPr>
        <p:grpSpPr>
          <a:xfrm>
            <a:off x="3751074" y="-1037812"/>
            <a:ext cx="3255611" cy="2159586"/>
            <a:chOff x="6169696" y="-2742299"/>
            <a:chExt cx="4846823" cy="3215105"/>
          </a:xfrm>
        </p:grpSpPr>
        <p:sp>
          <p:nvSpPr>
            <p:cNvPr id="782" name="Google Shape;782;p11"/>
            <p:cNvSpPr/>
            <p:nvPr/>
          </p:nvSpPr>
          <p:spPr>
            <a:xfrm>
              <a:off x="7336669" y="-2714244"/>
              <a:ext cx="3679850" cy="3187050"/>
            </a:xfrm>
            <a:custGeom>
              <a:rect b="b" l="l" r="r" t="t"/>
              <a:pathLst>
                <a:path extrusionOk="0" h="127482" w="147194">
                  <a:moveTo>
                    <a:pt x="36793" y="0"/>
                  </a:moveTo>
                  <a:lnTo>
                    <a:pt x="1" y="63752"/>
                  </a:lnTo>
                  <a:lnTo>
                    <a:pt x="36793" y="127482"/>
                  </a:lnTo>
                  <a:lnTo>
                    <a:pt x="110401" y="127482"/>
                  </a:lnTo>
                  <a:lnTo>
                    <a:pt x="147193" y="63752"/>
                  </a:lnTo>
                  <a:lnTo>
                    <a:pt x="110401" y="0"/>
                  </a:lnTo>
                  <a:close/>
                </a:path>
              </a:pathLst>
            </a:cu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6169696" y="-2742299"/>
              <a:ext cx="3321801" cy="2876454"/>
            </a:xfrm>
            <a:custGeom>
              <a:rect b="b" l="l" r="r" t="t"/>
              <a:pathLst>
                <a:path extrusionOk="0" fill="none" h="127460" w="147194">
                  <a:moveTo>
                    <a:pt x="110401" y="1"/>
                  </a:moveTo>
                  <a:lnTo>
                    <a:pt x="36793" y="1"/>
                  </a:lnTo>
                  <a:lnTo>
                    <a:pt x="1" y="63730"/>
                  </a:lnTo>
                  <a:lnTo>
                    <a:pt x="36793" y="127460"/>
                  </a:lnTo>
                  <a:lnTo>
                    <a:pt x="110401" y="127460"/>
                  </a:lnTo>
                  <a:lnTo>
                    <a:pt x="147193" y="63730"/>
                  </a:lnTo>
                  <a:close/>
                </a:path>
              </a:pathLst>
            </a:custGeom>
            <a:noFill/>
            <a:ln cap="flat" cmpd="sng" w="9725">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 name="Google Shape;784;p11"/>
          <p:cNvGrpSpPr/>
          <p:nvPr/>
        </p:nvGrpSpPr>
        <p:grpSpPr>
          <a:xfrm>
            <a:off x="5930749" y="612901"/>
            <a:ext cx="308747" cy="458502"/>
            <a:chOff x="3236875" y="2270375"/>
            <a:chExt cx="459650" cy="682600"/>
          </a:xfrm>
        </p:grpSpPr>
        <p:sp>
          <p:nvSpPr>
            <p:cNvPr id="785" name="Google Shape;785;p11"/>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11"/>
          <p:cNvGrpSpPr/>
          <p:nvPr/>
        </p:nvGrpSpPr>
        <p:grpSpPr>
          <a:xfrm>
            <a:off x="5193439" y="-3"/>
            <a:ext cx="458520" cy="458495"/>
            <a:chOff x="3234025" y="3454875"/>
            <a:chExt cx="482500" cy="482525"/>
          </a:xfrm>
        </p:grpSpPr>
        <p:sp>
          <p:nvSpPr>
            <p:cNvPr id="788" name="Google Shape;788;p11"/>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 name="Google Shape;791;p11"/>
          <p:cNvSpPr txBox="1"/>
          <p:nvPr>
            <p:ph hasCustomPrompt="1" type="title"/>
          </p:nvPr>
        </p:nvSpPr>
        <p:spPr>
          <a:xfrm>
            <a:off x="1284000" y="1558475"/>
            <a:ext cx="6576000" cy="151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92" name="Google Shape;792;p11"/>
          <p:cNvSpPr txBox="1"/>
          <p:nvPr>
            <p:ph idx="1" type="subTitle"/>
          </p:nvPr>
        </p:nvSpPr>
        <p:spPr>
          <a:xfrm>
            <a:off x="1284000" y="2993425"/>
            <a:ext cx="6576000" cy="43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160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793" name="Google Shape;793;p11"/>
          <p:cNvSpPr/>
          <p:nvPr/>
        </p:nvSpPr>
        <p:spPr>
          <a:xfrm>
            <a:off x="8256792" y="4342175"/>
            <a:ext cx="1076100" cy="1126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11"/>
          <p:cNvGrpSpPr/>
          <p:nvPr/>
        </p:nvGrpSpPr>
        <p:grpSpPr>
          <a:xfrm>
            <a:off x="8106602" y="1461482"/>
            <a:ext cx="635374" cy="943558"/>
            <a:chOff x="3236875" y="2270375"/>
            <a:chExt cx="459650" cy="682600"/>
          </a:xfrm>
        </p:grpSpPr>
        <p:sp>
          <p:nvSpPr>
            <p:cNvPr id="795" name="Google Shape;795;p11"/>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11"/>
          <p:cNvGrpSpPr/>
          <p:nvPr/>
        </p:nvGrpSpPr>
        <p:grpSpPr>
          <a:xfrm>
            <a:off x="483969" y="199055"/>
            <a:ext cx="458501" cy="680893"/>
            <a:chOff x="3236875" y="2270375"/>
            <a:chExt cx="459650" cy="682600"/>
          </a:xfrm>
        </p:grpSpPr>
        <p:sp>
          <p:nvSpPr>
            <p:cNvPr id="798" name="Google Shape;798;p11"/>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0" name="Shape 80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801" name="Shape 801"/>
        <p:cNvGrpSpPr/>
        <p:nvPr/>
      </p:nvGrpSpPr>
      <p:grpSpPr>
        <a:xfrm>
          <a:off x="0" y="0"/>
          <a:ext cx="0" cy="0"/>
          <a:chOff x="0" y="0"/>
          <a:chExt cx="0" cy="0"/>
        </a:xfrm>
      </p:grpSpPr>
      <p:sp>
        <p:nvSpPr>
          <p:cNvPr id="802" name="Google Shape;802;p13"/>
          <p:cNvSpPr txBox="1"/>
          <p:nvPr>
            <p:ph type="title"/>
          </p:nvPr>
        </p:nvSpPr>
        <p:spPr>
          <a:xfrm>
            <a:off x="1177200" y="1895175"/>
            <a:ext cx="2982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3" name="Google Shape;803;p13"/>
          <p:cNvSpPr txBox="1"/>
          <p:nvPr>
            <p:ph hasCustomPrompt="1" idx="2" type="title"/>
          </p:nvPr>
        </p:nvSpPr>
        <p:spPr>
          <a:xfrm>
            <a:off x="1253400" y="2992050"/>
            <a:ext cx="741600" cy="650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4" name="Google Shape;804;p13"/>
          <p:cNvSpPr txBox="1"/>
          <p:nvPr>
            <p:ph idx="1" type="subTitle"/>
          </p:nvPr>
        </p:nvSpPr>
        <p:spPr>
          <a:xfrm>
            <a:off x="1165250" y="2293990"/>
            <a:ext cx="2516700" cy="44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805" name="Google Shape;805;p13"/>
          <p:cNvSpPr txBox="1"/>
          <p:nvPr>
            <p:ph idx="3" type="title"/>
          </p:nvPr>
        </p:nvSpPr>
        <p:spPr>
          <a:xfrm>
            <a:off x="5002050" y="1895175"/>
            <a:ext cx="29823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6" name="Google Shape;806;p13"/>
          <p:cNvSpPr txBox="1"/>
          <p:nvPr>
            <p:ph hasCustomPrompt="1" idx="4" type="title"/>
          </p:nvPr>
        </p:nvSpPr>
        <p:spPr>
          <a:xfrm>
            <a:off x="6953700" y="1132325"/>
            <a:ext cx="904500" cy="7932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7" name="Google Shape;807;p13"/>
          <p:cNvSpPr txBox="1"/>
          <p:nvPr>
            <p:ph idx="5" type="subTitle"/>
          </p:nvPr>
        </p:nvSpPr>
        <p:spPr>
          <a:xfrm>
            <a:off x="5425550" y="2294000"/>
            <a:ext cx="2546700" cy="51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808" name="Google Shape;808;p13"/>
          <p:cNvSpPr txBox="1"/>
          <p:nvPr>
            <p:ph idx="6" type="title"/>
          </p:nvPr>
        </p:nvSpPr>
        <p:spPr>
          <a:xfrm>
            <a:off x="1174475" y="3709050"/>
            <a:ext cx="2982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9" name="Google Shape;809;p13"/>
          <p:cNvSpPr txBox="1"/>
          <p:nvPr>
            <p:ph hasCustomPrompt="1" idx="7" type="title"/>
          </p:nvPr>
        </p:nvSpPr>
        <p:spPr>
          <a:xfrm>
            <a:off x="1253400" y="3001875"/>
            <a:ext cx="807600" cy="6504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0" name="Google Shape;810;p13"/>
          <p:cNvSpPr txBox="1"/>
          <p:nvPr>
            <p:ph idx="8" type="subTitle"/>
          </p:nvPr>
        </p:nvSpPr>
        <p:spPr>
          <a:xfrm>
            <a:off x="1165250" y="4100800"/>
            <a:ext cx="2516700" cy="5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dk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811" name="Google Shape;811;p13"/>
          <p:cNvSpPr txBox="1"/>
          <p:nvPr>
            <p:ph idx="9" type="title"/>
          </p:nvPr>
        </p:nvSpPr>
        <p:spPr>
          <a:xfrm>
            <a:off x="5002050" y="3732225"/>
            <a:ext cx="2982300" cy="484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2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12" name="Google Shape;812;p13"/>
          <p:cNvSpPr txBox="1"/>
          <p:nvPr>
            <p:ph hasCustomPrompt="1" idx="13" type="title"/>
          </p:nvPr>
        </p:nvSpPr>
        <p:spPr>
          <a:xfrm>
            <a:off x="7053075" y="3001950"/>
            <a:ext cx="809400" cy="6504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3" name="Google Shape;813;p13"/>
          <p:cNvSpPr txBox="1"/>
          <p:nvPr>
            <p:ph idx="14" type="subTitle"/>
          </p:nvPr>
        </p:nvSpPr>
        <p:spPr>
          <a:xfrm>
            <a:off x="5455550" y="4100800"/>
            <a:ext cx="2516700" cy="470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814" name="Google Shape;814;p13"/>
          <p:cNvSpPr txBox="1"/>
          <p:nvPr>
            <p:ph idx="15"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815" name="Google Shape;815;p13"/>
          <p:cNvGrpSpPr/>
          <p:nvPr/>
        </p:nvGrpSpPr>
        <p:grpSpPr>
          <a:xfrm>
            <a:off x="8652899" y="2444076"/>
            <a:ext cx="308747" cy="458502"/>
            <a:chOff x="3236875" y="2270375"/>
            <a:chExt cx="459650" cy="682600"/>
          </a:xfrm>
        </p:grpSpPr>
        <p:sp>
          <p:nvSpPr>
            <p:cNvPr id="816" name="Google Shape;816;p13"/>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3"/>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13"/>
          <p:cNvSpPr/>
          <p:nvPr/>
        </p:nvSpPr>
        <p:spPr>
          <a:xfrm>
            <a:off x="8095150" y="-1763600"/>
            <a:ext cx="2303100" cy="23031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9" name="Google Shape;819;p13"/>
          <p:cNvGrpSpPr/>
          <p:nvPr/>
        </p:nvGrpSpPr>
        <p:grpSpPr>
          <a:xfrm>
            <a:off x="175874" y="2444076"/>
            <a:ext cx="308747" cy="458502"/>
            <a:chOff x="3236875" y="2270375"/>
            <a:chExt cx="459650" cy="682600"/>
          </a:xfrm>
        </p:grpSpPr>
        <p:sp>
          <p:nvSpPr>
            <p:cNvPr id="820" name="Google Shape;820;p13"/>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3"/>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13"/>
          <p:cNvGrpSpPr/>
          <p:nvPr/>
        </p:nvGrpSpPr>
        <p:grpSpPr>
          <a:xfrm>
            <a:off x="-688366" y="4799156"/>
            <a:ext cx="1121756" cy="1003898"/>
            <a:chOff x="1217575" y="1411875"/>
            <a:chExt cx="4336125" cy="3880550"/>
          </a:xfrm>
        </p:grpSpPr>
        <p:sp>
          <p:nvSpPr>
            <p:cNvPr id="823" name="Google Shape;823;p13"/>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3"/>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3"/>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3"/>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3"/>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3"/>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3"/>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3"/>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3"/>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3"/>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3"/>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3"/>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3"/>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3"/>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3"/>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3"/>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3"/>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3"/>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3"/>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3"/>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3"/>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3"/>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3"/>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3"/>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3"/>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3"/>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3"/>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3"/>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3"/>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3"/>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3"/>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3"/>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3"/>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3"/>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3"/>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3"/>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3"/>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3"/>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3"/>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3"/>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3"/>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3"/>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3"/>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3"/>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3"/>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3"/>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3"/>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9" name="Google Shape;879;p13"/>
          <p:cNvSpPr txBox="1"/>
          <p:nvPr>
            <p:ph hasCustomPrompt="1" idx="16" type="title"/>
          </p:nvPr>
        </p:nvSpPr>
        <p:spPr>
          <a:xfrm>
            <a:off x="1253400" y="1203875"/>
            <a:ext cx="807600" cy="6504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26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880" name="Shape 880"/>
        <p:cNvGrpSpPr/>
        <p:nvPr/>
      </p:nvGrpSpPr>
      <p:grpSpPr>
        <a:xfrm>
          <a:off x="0" y="0"/>
          <a:ext cx="0" cy="0"/>
          <a:chOff x="0" y="0"/>
          <a:chExt cx="0" cy="0"/>
        </a:xfrm>
      </p:grpSpPr>
      <p:sp>
        <p:nvSpPr>
          <p:cNvPr id="881" name="Google Shape;881;p14"/>
          <p:cNvSpPr/>
          <p:nvPr/>
        </p:nvSpPr>
        <p:spPr>
          <a:xfrm>
            <a:off x="8555150" y="-1054800"/>
            <a:ext cx="1671300" cy="1669500"/>
          </a:xfrm>
          <a:prstGeom prst="ellipse">
            <a:avLst/>
          </a:pr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224000" y="4197650"/>
            <a:ext cx="1117800" cy="1117800"/>
          </a:xfrm>
          <a:prstGeom prst="ellipse">
            <a:avLst/>
          </a:pr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3" name="Google Shape;883;p14"/>
          <p:cNvGrpSpPr/>
          <p:nvPr/>
        </p:nvGrpSpPr>
        <p:grpSpPr>
          <a:xfrm>
            <a:off x="1582785" y="-774395"/>
            <a:ext cx="5978284" cy="9206705"/>
            <a:chOff x="1647075" y="824650"/>
            <a:chExt cx="3679850" cy="5667060"/>
          </a:xfrm>
        </p:grpSpPr>
        <p:sp>
          <p:nvSpPr>
            <p:cNvPr id="884" name="Google Shape;884;p14"/>
            <p:cNvSpPr/>
            <p:nvPr/>
          </p:nvSpPr>
          <p:spPr>
            <a:xfrm>
              <a:off x="1647075" y="824650"/>
              <a:ext cx="3679850" cy="3187050"/>
            </a:xfrm>
            <a:custGeom>
              <a:rect b="b" l="l" r="r" t="t"/>
              <a:pathLst>
                <a:path extrusionOk="0" h="127482" w="147194">
                  <a:moveTo>
                    <a:pt x="36793" y="0"/>
                  </a:moveTo>
                  <a:lnTo>
                    <a:pt x="1" y="63752"/>
                  </a:lnTo>
                  <a:lnTo>
                    <a:pt x="36793" y="127482"/>
                  </a:lnTo>
                  <a:lnTo>
                    <a:pt x="110401" y="127482"/>
                  </a:lnTo>
                  <a:lnTo>
                    <a:pt x="147193" y="63752"/>
                  </a:lnTo>
                  <a:lnTo>
                    <a:pt x="110401" y="0"/>
                  </a:lnTo>
                  <a:close/>
                </a:path>
              </a:pathLst>
            </a:cu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1647075" y="3305210"/>
              <a:ext cx="3679850" cy="3186500"/>
            </a:xfrm>
            <a:custGeom>
              <a:rect b="b" l="l" r="r" t="t"/>
              <a:pathLst>
                <a:path extrusionOk="0" fill="none" h="127460" w="147194">
                  <a:moveTo>
                    <a:pt x="110401" y="1"/>
                  </a:moveTo>
                  <a:lnTo>
                    <a:pt x="36793" y="1"/>
                  </a:lnTo>
                  <a:lnTo>
                    <a:pt x="1" y="63730"/>
                  </a:lnTo>
                  <a:lnTo>
                    <a:pt x="36793" y="127460"/>
                  </a:lnTo>
                  <a:lnTo>
                    <a:pt x="110401" y="127460"/>
                  </a:lnTo>
                  <a:lnTo>
                    <a:pt x="147193" y="63730"/>
                  </a:lnTo>
                  <a:close/>
                </a:path>
              </a:pathLst>
            </a:custGeom>
            <a:noFill/>
            <a:ln cap="flat" cmpd="sng" w="9725">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14"/>
          <p:cNvGrpSpPr/>
          <p:nvPr/>
        </p:nvGrpSpPr>
        <p:grpSpPr>
          <a:xfrm>
            <a:off x="-776550" y="4157010"/>
            <a:ext cx="1727512" cy="1546011"/>
            <a:chOff x="1217575" y="1411875"/>
            <a:chExt cx="4336125" cy="3880550"/>
          </a:xfrm>
        </p:grpSpPr>
        <p:sp>
          <p:nvSpPr>
            <p:cNvPr id="887" name="Google Shape;887;p14"/>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4"/>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4"/>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4"/>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4"/>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4"/>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4"/>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4"/>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4"/>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4"/>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4"/>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4"/>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4"/>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4"/>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4"/>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4"/>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4"/>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4"/>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4"/>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4"/>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4"/>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4"/>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4"/>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4"/>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4"/>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4"/>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4"/>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4"/>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4"/>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4"/>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4"/>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4"/>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14"/>
          <p:cNvGrpSpPr/>
          <p:nvPr/>
        </p:nvGrpSpPr>
        <p:grpSpPr>
          <a:xfrm flipH="1" rot="-5400000">
            <a:off x="8076176" y="-1139070"/>
            <a:ext cx="2228015" cy="2228001"/>
            <a:chOff x="1690450" y="944375"/>
            <a:chExt cx="4006500" cy="4006475"/>
          </a:xfrm>
        </p:grpSpPr>
        <p:sp>
          <p:nvSpPr>
            <p:cNvPr id="944" name="Google Shape;944;p14"/>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4"/>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4"/>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4"/>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14"/>
          <p:cNvSpPr txBox="1"/>
          <p:nvPr>
            <p:ph type="title"/>
          </p:nvPr>
        </p:nvSpPr>
        <p:spPr>
          <a:xfrm>
            <a:off x="2290050" y="2591080"/>
            <a:ext cx="4563900" cy="30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949" name="Google Shape;949;p14"/>
          <p:cNvSpPr txBox="1"/>
          <p:nvPr>
            <p:ph idx="1" type="subTitle"/>
          </p:nvPr>
        </p:nvSpPr>
        <p:spPr>
          <a:xfrm>
            <a:off x="2230650" y="964875"/>
            <a:ext cx="4682700" cy="137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22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
    <p:spTree>
      <p:nvGrpSpPr>
        <p:cNvPr id="950" name="Shape 950"/>
        <p:cNvGrpSpPr/>
        <p:nvPr/>
      </p:nvGrpSpPr>
      <p:grpSpPr>
        <a:xfrm>
          <a:off x="0" y="0"/>
          <a:ext cx="0" cy="0"/>
          <a:chOff x="0" y="0"/>
          <a:chExt cx="0" cy="0"/>
        </a:xfrm>
      </p:grpSpPr>
      <p:sp>
        <p:nvSpPr>
          <p:cNvPr id="951" name="Google Shape;951;p15"/>
          <p:cNvSpPr/>
          <p:nvPr/>
        </p:nvSpPr>
        <p:spPr>
          <a:xfrm>
            <a:off x="8350650" y="4435925"/>
            <a:ext cx="939600" cy="939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2" name="Google Shape;952;p15"/>
          <p:cNvGrpSpPr/>
          <p:nvPr/>
        </p:nvGrpSpPr>
        <p:grpSpPr>
          <a:xfrm>
            <a:off x="8304534" y="4397231"/>
            <a:ext cx="1121756" cy="1003898"/>
            <a:chOff x="1217575" y="1411875"/>
            <a:chExt cx="4336125" cy="3880550"/>
          </a:xfrm>
        </p:grpSpPr>
        <p:sp>
          <p:nvSpPr>
            <p:cNvPr id="953" name="Google Shape;953;p15"/>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5"/>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5"/>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5"/>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5"/>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5"/>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5"/>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5"/>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15"/>
          <p:cNvGrpSpPr/>
          <p:nvPr/>
        </p:nvGrpSpPr>
        <p:grpSpPr>
          <a:xfrm>
            <a:off x="573720" y="4397076"/>
            <a:ext cx="278732" cy="413929"/>
            <a:chOff x="3236875" y="2270375"/>
            <a:chExt cx="459650" cy="682600"/>
          </a:xfrm>
        </p:grpSpPr>
        <p:sp>
          <p:nvSpPr>
            <p:cNvPr id="1010" name="Google Shape;1010;p15"/>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15"/>
          <p:cNvGrpSpPr/>
          <p:nvPr/>
        </p:nvGrpSpPr>
        <p:grpSpPr>
          <a:xfrm>
            <a:off x="8284933" y="332539"/>
            <a:ext cx="278732" cy="413929"/>
            <a:chOff x="3236875" y="2270375"/>
            <a:chExt cx="459650" cy="682600"/>
          </a:xfrm>
        </p:grpSpPr>
        <p:sp>
          <p:nvSpPr>
            <p:cNvPr id="1013" name="Google Shape;1013;p15"/>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15"/>
          <p:cNvSpPr/>
          <p:nvPr/>
        </p:nvSpPr>
        <p:spPr>
          <a:xfrm>
            <a:off x="-1772500" y="-1852375"/>
            <a:ext cx="2895600" cy="294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6" name="Google Shape;1016;p15"/>
          <p:cNvGrpSpPr/>
          <p:nvPr/>
        </p:nvGrpSpPr>
        <p:grpSpPr>
          <a:xfrm flipH="1" rot="10238847">
            <a:off x="-1325420" y="-1432223"/>
            <a:ext cx="2475266" cy="2490663"/>
            <a:chOff x="1690450" y="944375"/>
            <a:chExt cx="4006500" cy="4006475"/>
          </a:xfrm>
        </p:grpSpPr>
        <p:sp>
          <p:nvSpPr>
            <p:cNvPr id="1017" name="Google Shape;1017;p15"/>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5"/>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5"/>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1" name="Google Shape;102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2" name="Google Shape;1022;p15"/>
          <p:cNvSpPr txBox="1"/>
          <p:nvPr>
            <p:ph idx="2" type="title"/>
          </p:nvPr>
        </p:nvSpPr>
        <p:spPr>
          <a:xfrm>
            <a:off x="720000" y="26519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3" name="Google Shape;1023;p15"/>
          <p:cNvSpPr txBox="1"/>
          <p:nvPr>
            <p:ph idx="1" type="subTitle"/>
          </p:nvPr>
        </p:nvSpPr>
        <p:spPr>
          <a:xfrm>
            <a:off x="720000" y="3086073"/>
            <a:ext cx="2336400" cy="84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4" name="Google Shape;1024;p15"/>
          <p:cNvSpPr txBox="1"/>
          <p:nvPr>
            <p:ph idx="3" type="title"/>
          </p:nvPr>
        </p:nvSpPr>
        <p:spPr>
          <a:xfrm>
            <a:off x="3403800" y="26519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5" name="Google Shape;1025;p15"/>
          <p:cNvSpPr txBox="1"/>
          <p:nvPr>
            <p:ph idx="4" type="subTitle"/>
          </p:nvPr>
        </p:nvSpPr>
        <p:spPr>
          <a:xfrm>
            <a:off x="3403800" y="3086078"/>
            <a:ext cx="2336400" cy="84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6" name="Google Shape;1026;p15"/>
          <p:cNvSpPr txBox="1"/>
          <p:nvPr>
            <p:ph idx="5" type="title"/>
          </p:nvPr>
        </p:nvSpPr>
        <p:spPr>
          <a:xfrm>
            <a:off x="6087600" y="26519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7" name="Google Shape;1027;p15"/>
          <p:cNvSpPr txBox="1"/>
          <p:nvPr>
            <p:ph idx="6" type="subTitle"/>
          </p:nvPr>
        </p:nvSpPr>
        <p:spPr>
          <a:xfrm>
            <a:off x="6087600" y="3086074"/>
            <a:ext cx="2336400" cy="84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_1">
    <p:spTree>
      <p:nvGrpSpPr>
        <p:cNvPr id="1028" name="Shape 1028"/>
        <p:cNvGrpSpPr/>
        <p:nvPr/>
      </p:nvGrpSpPr>
      <p:grpSpPr>
        <a:xfrm>
          <a:off x="0" y="0"/>
          <a:ext cx="0" cy="0"/>
          <a:chOff x="0" y="0"/>
          <a:chExt cx="0" cy="0"/>
        </a:xfrm>
      </p:grpSpPr>
      <p:sp>
        <p:nvSpPr>
          <p:cNvPr id="1029" name="Google Shape;1029;p16"/>
          <p:cNvSpPr/>
          <p:nvPr/>
        </p:nvSpPr>
        <p:spPr>
          <a:xfrm>
            <a:off x="-791225" y="-429075"/>
            <a:ext cx="1630500" cy="1630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6"/>
          <p:cNvSpPr/>
          <p:nvPr/>
        </p:nvSpPr>
        <p:spPr>
          <a:xfrm>
            <a:off x="8046525" y="4231575"/>
            <a:ext cx="1446000" cy="144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1" name="Google Shape;1031;p16"/>
          <p:cNvGrpSpPr/>
          <p:nvPr/>
        </p:nvGrpSpPr>
        <p:grpSpPr>
          <a:xfrm>
            <a:off x="-594728" y="-131663"/>
            <a:ext cx="1630383" cy="1459087"/>
            <a:chOff x="1217575" y="1411875"/>
            <a:chExt cx="4336125" cy="3880550"/>
          </a:xfrm>
        </p:grpSpPr>
        <p:sp>
          <p:nvSpPr>
            <p:cNvPr id="1032" name="Google Shape;1032;p16"/>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6"/>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6"/>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6"/>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6"/>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6"/>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6"/>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6"/>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6"/>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6"/>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6"/>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6"/>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6"/>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6"/>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6"/>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6"/>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6"/>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6"/>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6"/>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6"/>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6"/>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6"/>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6"/>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6"/>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6"/>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6"/>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6"/>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6"/>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6"/>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6"/>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6"/>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6"/>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6"/>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6"/>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6"/>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6"/>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6"/>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6"/>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6"/>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6"/>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6"/>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16"/>
          <p:cNvGrpSpPr/>
          <p:nvPr/>
        </p:nvGrpSpPr>
        <p:grpSpPr>
          <a:xfrm>
            <a:off x="8222565" y="2541664"/>
            <a:ext cx="403481" cy="599118"/>
            <a:chOff x="3236875" y="2270375"/>
            <a:chExt cx="459650" cy="682600"/>
          </a:xfrm>
        </p:grpSpPr>
        <p:sp>
          <p:nvSpPr>
            <p:cNvPr id="1089" name="Google Shape;1089;p16"/>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16"/>
          <p:cNvGrpSpPr/>
          <p:nvPr/>
        </p:nvGrpSpPr>
        <p:grpSpPr>
          <a:xfrm>
            <a:off x="511478" y="2541664"/>
            <a:ext cx="403481" cy="599118"/>
            <a:chOff x="3236875" y="2270375"/>
            <a:chExt cx="459650" cy="682600"/>
          </a:xfrm>
        </p:grpSpPr>
        <p:sp>
          <p:nvSpPr>
            <p:cNvPr id="1092" name="Google Shape;1092;p16"/>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6"/>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16"/>
          <p:cNvGrpSpPr/>
          <p:nvPr/>
        </p:nvGrpSpPr>
        <p:grpSpPr>
          <a:xfrm>
            <a:off x="7941397" y="4136200"/>
            <a:ext cx="1630383" cy="1459087"/>
            <a:chOff x="1217575" y="1411875"/>
            <a:chExt cx="4336125" cy="3880550"/>
          </a:xfrm>
        </p:grpSpPr>
        <p:sp>
          <p:nvSpPr>
            <p:cNvPr id="1095" name="Google Shape;1095;p16"/>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6"/>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6"/>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6"/>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6"/>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6"/>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6"/>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6"/>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6"/>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6"/>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6"/>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6"/>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6"/>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6"/>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6"/>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6"/>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6"/>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6"/>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6"/>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6"/>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6"/>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6"/>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6"/>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6"/>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6"/>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6"/>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2" name="Google Shape;1152;p16"/>
          <p:cNvSpPr txBox="1"/>
          <p:nvPr>
            <p:ph idx="2" type="title"/>
          </p:nvPr>
        </p:nvSpPr>
        <p:spPr>
          <a:xfrm>
            <a:off x="1833300" y="3185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53" name="Google Shape;1153;p16"/>
          <p:cNvSpPr txBox="1"/>
          <p:nvPr>
            <p:ph idx="1" type="subTitle"/>
          </p:nvPr>
        </p:nvSpPr>
        <p:spPr>
          <a:xfrm>
            <a:off x="1833300" y="3621898"/>
            <a:ext cx="2336400" cy="90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54" name="Google Shape;1154;p16"/>
          <p:cNvSpPr txBox="1"/>
          <p:nvPr>
            <p:ph idx="3" type="title"/>
          </p:nvPr>
        </p:nvSpPr>
        <p:spPr>
          <a:xfrm>
            <a:off x="4974300" y="31853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55" name="Google Shape;1155;p16"/>
          <p:cNvSpPr txBox="1"/>
          <p:nvPr>
            <p:ph idx="4" type="subTitle"/>
          </p:nvPr>
        </p:nvSpPr>
        <p:spPr>
          <a:xfrm>
            <a:off x="4974300" y="3621899"/>
            <a:ext cx="2336400" cy="90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156" name="Shape 1156"/>
        <p:cNvGrpSpPr/>
        <p:nvPr/>
      </p:nvGrpSpPr>
      <p:grpSpPr>
        <a:xfrm>
          <a:off x="0" y="0"/>
          <a:ext cx="0" cy="0"/>
          <a:chOff x="0" y="0"/>
          <a:chExt cx="0" cy="0"/>
        </a:xfrm>
      </p:grpSpPr>
      <p:sp>
        <p:nvSpPr>
          <p:cNvPr id="1157" name="Google Shape;1157;p17"/>
          <p:cNvSpPr/>
          <p:nvPr/>
        </p:nvSpPr>
        <p:spPr>
          <a:xfrm>
            <a:off x="-1785937" y="4488750"/>
            <a:ext cx="3492900" cy="3492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8" name="Google Shape;1158;p17"/>
          <p:cNvGrpSpPr/>
          <p:nvPr/>
        </p:nvGrpSpPr>
        <p:grpSpPr>
          <a:xfrm flipH="1" rot="2926984">
            <a:off x="42348" y="4663996"/>
            <a:ext cx="2228496" cy="2228482"/>
            <a:chOff x="1690450" y="944375"/>
            <a:chExt cx="4006500" cy="4006475"/>
          </a:xfrm>
        </p:grpSpPr>
        <p:sp>
          <p:nvSpPr>
            <p:cNvPr id="1159" name="Google Shape;1159;p17"/>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7"/>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7"/>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7"/>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3" name="Google Shape;1163;p17"/>
          <p:cNvSpPr/>
          <p:nvPr/>
        </p:nvSpPr>
        <p:spPr>
          <a:xfrm flipH="1" rot="10800000">
            <a:off x="8620000" y="-226131"/>
            <a:ext cx="836400" cy="59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17"/>
          <p:cNvGrpSpPr/>
          <p:nvPr/>
        </p:nvGrpSpPr>
        <p:grpSpPr>
          <a:xfrm flipH="1" rot="10800000">
            <a:off x="8487034" y="-524486"/>
            <a:ext cx="1121756" cy="1003898"/>
            <a:chOff x="1217575" y="1411875"/>
            <a:chExt cx="4336125" cy="3880550"/>
          </a:xfrm>
        </p:grpSpPr>
        <p:sp>
          <p:nvSpPr>
            <p:cNvPr id="1165" name="Google Shape;1165;p17"/>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7"/>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7"/>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7"/>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7"/>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7"/>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7"/>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7"/>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7"/>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7"/>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7"/>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7"/>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7"/>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7"/>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7"/>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7"/>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7"/>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7"/>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7"/>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7"/>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7"/>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7"/>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7"/>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7"/>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7"/>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7"/>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7"/>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7"/>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7"/>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7"/>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7"/>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7"/>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7"/>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7"/>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7"/>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7"/>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7"/>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7"/>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7"/>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7"/>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7"/>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7"/>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7"/>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7"/>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7"/>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1" name="Google Shape;1221;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2" name="Google Shape;1222;p17"/>
          <p:cNvSpPr txBox="1"/>
          <p:nvPr>
            <p:ph idx="2" type="title"/>
          </p:nvPr>
        </p:nvSpPr>
        <p:spPr>
          <a:xfrm>
            <a:off x="1195863" y="1835250"/>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23" name="Google Shape;1223;p17"/>
          <p:cNvSpPr txBox="1"/>
          <p:nvPr>
            <p:ph idx="1" type="subTitle"/>
          </p:nvPr>
        </p:nvSpPr>
        <p:spPr>
          <a:xfrm>
            <a:off x="1195875" y="2216825"/>
            <a:ext cx="2867100" cy="54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4" name="Google Shape;1224;p17"/>
          <p:cNvSpPr txBox="1"/>
          <p:nvPr>
            <p:ph idx="3" type="title"/>
          </p:nvPr>
        </p:nvSpPr>
        <p:spPr>
          <a:xfrm>
            <a:off x="5081043" y="1835250"/>
            <a:ext cx="28671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25" name="Google Shape;1225;p17"/>
          <p:cNvSpPr txBox="1"/>
          <p:nvPr>
            <p:ph idx="4" type="subTitle"/>
          </p:nvPr>
        </p:nvSpPr>
        <p:spPr>
          <a:xfrm>
            <a:off x="5081050" y="2216825"/>
            <a:ext cx="2867100" cy="549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6" name="Google Shape;1226;p17"/>
          <p:cNvSpPr txBox="1"/>
          <p:nvPr>
            <p:ph idx="5" type="title"/>
          </p:nvPr>
        </p:nvSpPr>
        <p:spPr>
          <a:xfrm>
            <a:off x="1195875" y="3621650"/>
            <a:ext cx="2867100" cy="59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27" name="Google Shape;1227;p17"/>
          <p:cNvSpPr txBox="1"/>
          <p:nvPr>
            <p:ph idx="6" type="subTitle"/>
          </p:nvPr>
        </p:nvSpPr>
        <p:spPr>
          <a:xfrm>
            <a:off x="1195875" y="4046700"/>
            <a:ext cx="2867100" cy="56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8" name="Google Shape;1228;p17"/>
          <p:cNvSpPr txBox="1"/>
          <p:nvPr>
            <p:ph idx="7" type="title"/>
          </p:nvPr>
        </p:nvSpPr>
        <p:spPr>
          <a:xfrm>
            <a:off x="5081050" y="3621650"/>
            <a:ext cx="2867100" cy="59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29" name="Google Shape;1229;p17"/>
          <p:cNvSpPr txBox="1"/>
          <p:nvPr>
            <p:ph idx="8" type="subTitle"/>
          </p:nvPr>
        </p:nvSpPr>
        <p:spPr>
          <a:xfrm>
            <a:off x="5081050" y="4046700"/>
            <a:ext cx="2867100" cy="56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230" name="Shape 1230"/>
        <p:cNvGrpSpPr/>
        <p:nvPr/>
      </p:nvGrpSpPr>
      <p:grpSpPr>
        <a:xfrm>
          <a:off x="0" y="0"/>
          <a:ext cx="0" cy="0"/>
          <a:chOff x="0" y="0"/>
          <a:chExt cx="0" cy="0"/>
        </a:xfrm>
      </p:grpSpPr>
      <p:sp>
        <p:nvSpPr>
          <p:cNvPr id="1231" name="Google Shape;1231;p18"/>
          <p:cNvSpPr/>
          <p:nvPr/>
        </p:nvSpPr>
        <p:spPr>
          <a:xfrm>
            <a:off x="240000" y="56111"/>
            <a:ext cx="415500" cy="415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8"/>
          <p:cNvSpPr/>
          <p:nvPr/>
        </p:nvSpPr>
        <p:spPr>
          <a:xfrm>
            <a:off x="8480350" y="4660173"/>
            <a:ext cx="415500" cy="415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8"/>
          <p:cNvSpPr/>
          <p:nvPr/>
        </p:nvSpPr>
        <p:spPr>
          <a:xfrm flipH="1" rot="10800000">
            <a:off x="8556975" y="-157506"/>
            <a:ext cx="836400" cy="59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4" name="Google Shape;1234;p18"/>
          <p:cNvGrpSpPr/>
          <p:nvPr/>
        </p:nvGrpSpPr>
        <p:grpSpPr>
          <a:xfrm flipH="1" rot="10800000">
            <a:off x="8424009" y="-455861"/>
            <a:ext cx="1121756" cy="1003898"/>
            <a:chOff x="1217575" y="1411875"/>
            <a:chExt cx="4336125" cy="3880550"/>
          </a:xfrm>
        </p:grpSpPr>
        <p:sp>
          <p:nvSpPr>
            <p:cNvPr id="1235" name="Google Shape;1235;p18"/>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8"/>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8"/>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8"/>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8"/>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8"/>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8"/>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8"/>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8"/>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8"/>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8"/>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8"/>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8"/>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8"/>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8"/>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8"/>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8"/>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8"/>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8"/>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8"/>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8"/>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8"/>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8"/>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8"/>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8"/>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8"/>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8"/>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8"/>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8"/>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8"/>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8"/>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8"/>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8"/>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8"/>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8"/>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8"/>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8"/>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8"/>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8"/>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8"/>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8"/>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8"/>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8"/>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8"/>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8"/>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8"/>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8"/>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8"/>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8"/>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8"/>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8"/>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8"/>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8"/>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8"/>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8"/>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8"/>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18"/>
          <p:cNvGrpSpPr/>
          <p:nvPr/>
        </p:nvGrpSpPr>
        <p:grpSpPr>
          <a:xfrm flipH="1" rot="10800000">
            <a:off x="261480" y="12"/>
            <a:ext cx="355401" cy="527718"/>
            <a:chOff x="3236875" y="2270375"/>
            <a:chExt cx="459650" cy="682600"/>
          </a:xfrm>
        </p:grpSpPr>
        <p:sp>
          <p:nvSpPr>
            <p:cNvPr id="1292" name="Google Shape;1292;p18"/>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8"/>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4" name="Google Shape;1294;p18"/>
          <p:cNvSpPr/>
          <p:nvPr/>
        </p:nvSpPr>
        <p:spPr>
          <a:xfrm flipH="1" rot="10800000">
            <a:off x="8652655" y="4492364"/>
            <a:ext cx="355401" cy="355355"/>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6" name="Google Shape;1296;p18"/>
          <p:cNvSpPr txBox="1"/>
          <p:nvPr>
            <p:ph idx="2" type="title"/>
          </p:nvPr>
        </p:nvSpPr>
        <p:spPr>
          <a:xfrm>
            <a:off x="720000" y="18899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97" name="Google Shape;1297;p18"/>
          <p:cNvSpPr txBox="1"/>
          <p:nvPr>
            <p:ph idx="1" type="subTitle"/>
          </p:nvPr>
        </p:nvSpPr>
        <p:spPr>
          <a:xfrm>
            <a:off x="720000" y="2247872"/>
            <a:ext cx="23364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98" name="Google Shape;1298;p18"/>
          <p:cNvSpPr txBox="1"/>
          <p:nvPr>
            <p:ph idx="3" type="title"/>
          </p:nvPr>
        </p:nvSpPr>
        <p:spPr>
          <a:xfrm>
            <a:off x="3403800" y="18899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99" name="Google Shape;1299;p18"/>
          <p:cNvSpPr txBox="1"/>
          <p:nvPr>
            <p:ph idx="4" type="subTitle"/>
          </p:nvPr>
        </p:nvSpPr>
        <p:spPr>
          <a:xfrm>
            <a:off x="3403800" y="2247871"/>
            <a:ext cx="23364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0" name="Google Shape;1300;p18"/>
          <p:cNvSpPr txBox="1"/>
          <p:nvPr>
            <p:ph idx="5" type="title"/>
          </p:nvPr>
        </p:nvSpPr>
        <p:spPr>
          <a:xfrm>
            <a:off x="6087600" y="188991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01" name="Google Shape;1301;p18"/>
          <p:cNvSpPr txBox="1"/>
          <p:nvPr>
            <p:ph idx="6" type="subTitle"/>
          </p:nvPr>
        </p:nvSpPr>
        <p:spPr>
          <a:xfrm>
            <a:off x="6087600" y="2247872"/>
            <a:ext cx="23364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2" name="Google Shape;1302;p18"/>
          <p:cNvSpPr txBox="1"/>
          <p:nvPr>
            <p:ph idx="7" type="title"/>
          </p:nvPr>
        </p:nvSpPr>
        <p:spPr>
          <a:xfrm>
            <a:off x="720000" y="37718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03" name="Google Shape;1303;p18"/>
          <p:cNvSpPr txBox="1"/>
          <p:nvPr>
            <p:ph idx="8" type="subTitle"/>
          </p:nvPr>
        </p:nvSpPr>
        <p:spPr>
          <a:xfrm>
            <a:off x="720000" y="4129850"/>
            <a:ext cx="23364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4" name="Google Shape;1304;p18"/>
          <p:cNvSpPr txBox="1"/>
          <p:nvPr>
            <p:ph idx="9" type="title"/>
          </p:nvPr>
        </p:nvSpPr>
        <p:spPr>
          <a:xfrm>
            <a:off x="3403800" y="37718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05" name="Google Shape;1305;p18"/>
          <p:cNvSpPr txBox="1"/>
          <p:nvPr>
            <p:ph idx="13" type="subTitle"/>
          </p:nvPr>
        </p:nvSpPr>
        <p:spPr>
          <a:xfrm>
            <a:off x="3403800" y="4129854"/>
            <a:ext cx="23364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6" name="Google Shape;1306;p18"/>
          <p:cNvSpPr txBox="1"/>
          <p:nvPr>
            <p:ph idx="14" type="title"/>
          </p:nvPr>
        </p:nvSpPr>
        <p:spPr>
          <a:xfrm>
            <a:off x="6087600" y="3771888"/>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307" name="Google Shape;1307;p18"/>
          <p:cNvSpPr txBox="1"/>
          <p:nvPr>
            <p:ph idx="15" type="subTitle"/>
          </p:nvPr>
        </p:nvSpPr>
        <p:spPr>
          <a:xfrm>
            <a:off x="6087600" y="4129850"/>
            <a:ext cx="2336400" cy="62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8" name="Google Shape;1308;p18"/>
          <p:cNvSpPr txBox="1"/>
          <p:nvPr>
            <p:ph hasCustomPrompt="1" idx="16" type="title"/>
          </p:nvPr>
        </p:nvSpPr>
        <p:spPr>
          <a:xfrm>
            <a:off x="1584150" y="1268825"/>
            <a:ext cx="608100" cy="572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9" name="Google Shape;1309;p18"/>
          <p:cNvSpPr txBox="1"/>
          <p:nvPr>
            <p:ph hasCustomPrompt="1" idx="17" type="title"/>
          </p:nvPr>
        </p:nvSpPr>
        <p:spPr>
          <a:xfrm>
            <a:off x="1584000" y="3152650"/>
            <a:ext cx="608100" cy="572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0" name="Google Shape;1310;p18"/>
          <p:cNvSpPr txBox="1"/>
          <p:nvPr>
            <p:ph hasCustomPrompt="1" idx="18" type="title"/>
          </p:nvPr>
        </p:nvSpPr>
        <p:spPr>
          <a:xfrm>
            <a:off x="4268025" y="1268825"/>
            <a:ext cx="608100" cy="572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1" name="Google Shape;1311;p18"/>
          <p:cNvSpPr txBox="1"/>
          <p:nvPr>
            <p:ph hasCustomPrompt="1" idx="19" type="title"/>
          </p:nvPr>
        </p:nvSpPr>
        <p:spPr>
          <a:xfrm>
            <a:off x="4268175" y="3152650"/>
            <a:ext cx="608100" cy="572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2" name="Google Shape;1312;p18"/>
          <p:cNvSpPr txBox="1"/>
          <p:nvPr>
            <p:ph hasCustomPrompt="1" idx="20" type="title"/>
          </p:nvPr>
        </p:nvSpPr>
        <p:spPr>
          <a:xfrm>
            <a:off x="6951900" y="1268825"/>
            <a:ext cx="608100" cy="572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3" name="Google Shape;1313;p18"/>
          <p:cNvSpPr txBox="1"/>
          <p:nvPr>
            <p:ph hasCustomPrompt="1" idx="21" type="title"/>
          </p:nvPr>
        </p:nvSpPr>
        <p:spPr>
          <a:xfrm>
            <a:off x="6952350" y="3152650"/>
            <a:ext cx="608100" cy="572700"/>
          </a:xfrm>
          <a:prstGeom prst="rect">
            <a:avLst/>
          </a:prstGeom>
          <a:solidFill>
            <a:schemeClr val="dk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3000"/>
              <a:buNone/>
              <a:defRPr sz="1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14" name="Shape 1314"/>
        <p:cNvGrpSpPr/>
        <p:nvPr/>
      </p:nvGrpSpPr>
      <p:grpSpPr>
        <a:xfrm>
          <a:off x="0" y="0"/>
          <a:ext cx="0" cy="0"/>
          <a:chOff x="0" y="0"/>
          <a:chExt cx="0" cy="0"/>
        </a:xfrm>
      </p:grpSpPr>
      <p:sp>
        <p:nvSpPr>
          <p:cNvPr id="1315" name="Google Shape;1315;p19"/>
          <p:cNvSpPr txBox="1"/>
          <p:nvPr>
            <p:ph hasCustomPrompt="1" type="title"/>
          </p:nvPr>
        </p:nvSpPr>
        <p:spPr>
          <a:xfrm>
            <a:off x="1284000" y="654294"/>
            <a:ext cx="65760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5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16" name="Google Shape;1316;p19"/>
          <p:cNvSpPr txBox="1"/>
          <p:nvPr>
            <p:ph idx="1" type="subTitle"/>
          </p:nvPr>
        </p:nvSpPr>
        <p:spPr>
          <a:xfrm>
            <a:off x="1284000" y="1284119"/>
            <a:ext cx="657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7" name="Google Shape;1317;p19"/>
          <p:cNvSpPr txBox="1"/>
          <p:nvPr>
            <p:ph hasCustomPrompt="1" idx="2" type="title"/>
          </p:nvPr>
        </p:nvSpPr>
        <p:spPr>
          <a:xfrm>
            <a:off x="1284000" y="2110431"/>
            <a:ext cx="65760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5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18" name="Google Shape;1318;p19"/>
          <p:cNvSpPr txBox="1"/>
          <p:nvPr>
            <p:ph idx="3" type="subTitle"/>
          </p:nvPr>
        </p:nvSpPr>
        <p:spPr>
          <a:xfrm>
            <a:off x="1284000" y="2740256"/>
            <a:ext cx="657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9" name="Google Shape;1319;p19"/>
          <p:cNvSpPr txBox="1"/>
          <p:nvPr>
            <p:ph hasCustomPrompt="1" idx="4" type="title"/>
          </p:nvPr>
        </p:nvSpPr>
        <p:spPr>
          <a:xfrm>
            <a:off x="1284000" y="3566581"/>
            <a:ext cx="6576000" cy="82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200"/>
              <a:buNone/>
              <a:defRPr sz="5500">
                <a:solidFill>
                  <a:schemeClr val="dk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320" name="Google Shape;1320;p19"/>
          <p:cNvSpPr txBox="1"/>
          <p:nvPr>
            <p:ph idx="5" type="subTitle"/>
          </p:nvPr>
        </p:nvSpPr>
        <p:spPr>
          <a:xfrm>
            <a:off x="1284000" y="4196406"/>
            <a:ext cx="6576000" cy="44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321" name="Google Shape;1321;p19"/>
          <p:cNvGrpSpPr/>
          <p:nvPr/>
        </p:nvGrpSpPr>
        <p:grpSpPr>
          <a:xfrm rot="-7200009">
            <a:off x="-927126" y="-504441"/>
            <a:ext cx="3280713" cy="3279754"/>
            <a:chOff x="1190625" y="238100"/>
            <a:chExt cx="5214125" cy="5212600"/>
          </a:xfrm>
        </p:grpSpPr>
        <p:sp>
          <p:nvSpPr>
            <p:cNvPr id="1322" name="Google Shape;1322;p19"/>
            <p:cNvSpPr/>
            <p:nvPr/>
          </p:nvSpPr>
          <p:spPr>
            <a:xfrm>
              <a:off x="1190625" y="238100"/>
              <a:ext cx="5214125" cy="5212600"/>
            </a:xfrm>
            <a:custGeom>
              <a:rect b="b" l="l" r="r" t="t"/>
              <a:pathLst>
                <a:path extrusionOk="0" h="208504" w="208565">
                  <a:moveTo>
                    <a:pt x="86236" y="1"/>
                  </a:moveTo>
                  <a:cubicBezTo>
                    <a:pt x="53900" y="1"/>
                    <a:pt x="22862" y="12844"/>
                    <a:pt x="0" y="35768"/>
                  </a:cubicBezTo>
                  <a:lnTo>
                    <a:pt x="172766" y="208504"/>
                  </a:lnTo>
                  <a:cubicBezTo>
                    <a:pt x="195687" y="185645"/>
                    <a:pt x="208564" y="154560"/>
                    <a:pt x="208503" y="122151"/>
                  </a:cubicBezTo>
                  <a:cubicBezTo>
                    <a:pt x="208503" y="54684"/>
                    <a:pt x="153820" y="1"/>
                    <a:pt x="86352" y="1"/>
                  </a:cubicBezTo>
                  <a:cubicBezTo>
                    <a:pt x="86314" y="1"/>
                    <a:pt x="86275" y="1"/>
                    <a:pt x="86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9"/>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9"/>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9"/>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9"/>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9"/>
            <p:cNvSpPr/>
            <p:nvPr/>
          </p:nvSpPr>
          <p:spPr>
            <a:xfrm>
              <a:off x="2294275" y="1798500"/>
              <a:ext cx="2664850" cy="2548525"/>
            </a:xfrm>
            <a:custGeom>
              <a:rect b="b" l="l" r="r" t="t"/>
              <a:pathLst>
                <a:path extrusionOk="0" fill="none" h="101941" w="106594">
                  <a:moveTo>
                    <a:pt x="42206" y="31"/>
                  </a:moveTo>
                  <a:cubicBezTo>
                    <a:pt x="26371" y="0"/>
                    <a:pt x="11184" y="6285"/>
                    <a:pt x="1" y="17468"/>
                  </a:cubicBezTo>
                  <a:lnTo>
                    <a:pt x="6039" y="23506"/>
                  </a:lnTo>
                  <a:cubicBezTo>
                    <a:pt x="26187" y="4560"/>
                    <a:pt x="57764" y="5053"/>
                    <a:pt x="77326" y="24615"/>
                  </a:cubicBezTo>
                  <a:cubicBezTo>
                    <a:pt x="96889" y="44178"/>
                    <a:pt x="97382" y="75755"/>
                    <a:pt x="78436" y="95903"/>
                  </a:cubicBezTo>
                  <a:lnTo>
                    <a:pt x="84474" y="101941"/>
                  </a:lnTo>
                  <a:cubicBezTo>
                    <a:pt x="101510" y="84843"/>
                    <a:pt x="106593" y="59181"/>
                    <a:pt x="97351" y="36876"/>
                  </a:cubicBezTo>
                  <a:cubicBezTo>
                    <a:pt x="88109" y="14572"/>
                    <a:pt x="66359" y="31"/>
                    <a:pt x="42206" y="3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9"/>
            <p:cNvSpPr/>
            <p:nvPr/>
          </p:nvSpPr>
          <p:spPr>
            <a:xfrm>
              <a:off x="2445225" y="1913250"/>
              <a:ext cx="2283600" cy="2283600"/>
            </a:xfrm>
            <a:custGeom>
              <a:rect b="b" l="l" r="r" t="t"/>
              <a:pathLst>
                <a:path extrusionOk="0" fill="none" h="91344" w="91344">
                  <a:moveTo>
                    <a:pt x="36168" y="12508"/>
                  </a:moveTo>
                  <a:cubicBezTo>
                    <a:pt x="53420" y="12508"/>
                    <a:pt x="68978" y="22890"/>
                    <a:pt x="75571" y="38817"/>
                  </a:cubicBezTo>
                  <a:cubicBezTo>
                    <a:pt x="82194" y="54745"/>
                    <a:pt x="78559" y="73106"/>
                    <a:pt x="66359" y="85305"/>
                  </a:cubicBezTo>
                  <a:lnTo>
                    <a:pt x="72398" y="91344"/>
                  </a:lnTo>
                  <a:cubicBezTo>
                    <a:pt x="91344" y="71165"/>
                    <a:pt x="90851" y="39618"/>
                    <a:pt x="71288" y="20056"/>
                  </a:cubicBezTo>
                  <a:cubicBezTo>
                    <a:pt x="51726" y="493"/>
                    <a:pt x="20179" y="0"/>
                    <a:pt x="1" y="18947"/>
                  </a:cubicBezTo>
                  <a:lnTo>
                    <a:pt x="6039" y="24985"/>
                  </a:lnTo>
                  <a:cubicBezTo>
                    <a:pt x="14018" y="16975"/>
                    <a:pt x="24862" y="12477"/>
                    <a:pt x="36168" y="12508"/>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9"/>
            <p:cNvSpPr/>
            <p:nvPr/>
          </p:nvSpPr>
          <p:spPr>
            <a:xfrm>
              <a:off x="2595425" y="2225175"/>
              <a:ext cx="1904675" cy="1820725"/>
            </a:xfrm>
            <a:custGeom>
              <a:rect b="b" l="l" r="r" t="t"/>
              <a:pathLst>
                <a:path extrusionOk="0" fill="none" h="72829" w="76187">
                  <a:moveTo>
                    <a:pt x="30160" y="31"/>
                  </a:moveTo>
                  <a:cubicBezTo>
                    <a:pt x="18854" y="0"/>
                    <a:pt x="8010" y="4498"/>
                    <a:pt x="0" y="12477"/>
                  </a:cubicBezTo>
                  <a:lnTo>
                    <a:pt x="6038" y="18515"/>
                  </a:lnTo>
                  <a:cubicBezTo>
                    <a:pt x="19378" y="5176"/>
                    <a:pt x="41004" y="5176"/>
                    <a:pt x="54313" y="18515"/>
                  </a:cubicBezTo>
                  <a:cubicBezTo>
                    <a:pt x="67653" y="31855"/>
                    <a:pt x="67653" y="53451"/>
                    <a:pt x="54313" y="66790"/>
                  </a:cubicBezTo>
                  <a:lnTo>
                    <a:pt x="60351" y="72828"/>
                  </a:lnTo>
                  <a:cubicBezTo>
                    <a:pt x="72551" y="60629"/>
                    <a:pt x="76186" y="42268"/>
                    <a:pt x="69563" y="26340"/>
                  </a:cubicBezTo>
                  <a:cubicBezTo>
                    <a:pt x="62970" y="10413"/>
                    <a:pt x="47412" y="31"/>
                    <a:pt x="30160" y="3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9"/>
            <p:cNvSpPr/>
            <p:nvPr/>
          </p:nvSpPr>
          <p:spPr>
            <a:xfrm>
              <a:off x="2746375" y="2354550"/>
              <a:ext cx="1540375" cy="1540400"/>
            </a:xfrm>
            <a:custGeom>
              <a:rect b="b" l="l" r="r" t="t"/>
              <a:pathLst>
                <a:path extrusionOk="0" fill="none" h="61616" w="61615">
                  <a:moveTo>
                    <a:pt x="24122" y="11893"/>
                  </a:moveTo>
                  <a:cubicBezTo>
                    <a:pt x="34474" y="11893"/>
                    <a:pt x="43808" y="18146"/>
                    <a:pt x="47782" y="27697"/>
                  </a:cubicBezTo>
                  <a:cubicBezTo>
                    <a:pt x="51726" y="37247"/>
                    <a:pt x="49569" y="48245"/>
                    <a:pt x="42268" y="55577"/>
                  </a:cubicBezTo>
                  <a:lnTo>
                    <a:pt x="48275" y="61615"/>
                  </a:lnTo>
                  <a:cubicBezTo>
                    <a:pt x="61615" y="48276"/>
                    <a:pt x="61615" y="26680"/>
                    <a:pt x="48275" y="13340"/>
                  </a:cubicBezTo>
                  <a:cubicBezTo>
                    <a:pt x="34966" y="1"/>
                    <a:pt x="13340" y="1"/>
                    <a:pt x="0" y="13340"/>
                  </a:cubicBezTo>
                  <a:lnTo>
                    <a:pt x="6039" y="19379"/>
                  </a:lnTo>
                  <a:cubicBezTo>
                    <a:pt x="10844" y="14573"/>
                    <a:pt x="17345" y="11893"/>
                    <a:pt x="24122" y="11893"/>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9"/>
            <p:cNvSpPr/>
            <p:nvPr/>
          </p:nvSpPr>
          <p:spPr>
            <a:xfrm>
              <a:off x="2897325" y="2651850"/>
              <a:ext cx="1142200" cy="1092125"/>
            </a:xfrm>
            <a:custGeom>
              <a:rect b="b" l="l" r="r" t="t"/>
              <a:pathLst>
                <a:path extrusionOk="0" fill="none" h="43685" w="45688">
                  <a:moveTo>
                    <a:pt x="18084" y="1"/>
                  </a:moveTo>
                  <a:cubicBezTo>
                    <a:pt x="11307" y="1"/>
                    <a:pt x="4806" y="2681"/>
                    <a:pt x="1" y="7487"/>
                  </a:cubicBezTo>
                  <a:lnTo>
                    <a:pt x="6039" y="13525"/>
                  </a:lnTo>
                  <a:cubicBezTo>
                    <a:pt x="12693" y="6840"/>
                    <a:pt x="23506" y="6840"/>
                    <a:pt x="30192" y="13525"/>
                  </a:cubicBezTo>
                  <a:cubicBezTo>
                    <a:pt x="36846" y="20179"/>
                    <a:pt x="36846" y="30992"/>
                    <a:pt x="30192" y="37647"/>
                  </a:cubicBezTo>
                  <a:lnTo>
                    <a:pt x="36230" y="43685"/>
                  </a:lnTo>
                  <a:cubicBezTo>
                    <a:pt x="43531" y="36353"/>
                    <a:pt x="45688" y="25355"/>
                    <a:pt x="41744" y="15805"/>
                  </a:cubicBezTo>
                  <a:cubicBezTo>
                    <a:pt x="37770" y="6254"/>
                    <a:pt x="28436" y="1"/>
                    <a:pt x="18084" y="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9"/>
            <p:cNvSpPr/>
            <p:nvPr/>
          </p:nvSpPr>
          <p:spPr>
            <a:xfrm>
              <a:off x="3048275" y="2822825"/>
              <a:ext cx="770200" cy="770200"/>
            </a:xfrm>
            <a:custGeom>
              <a:rect b="b" l="l" r="r" t="t"/>
              <a:pathLst>
                <a:path extrusionOk="0" fill="none" h="30808" w="30808">
                  <a:moveTo>
                    <a:pt x="12046" y="10229"/>
                  </a:moveTo>
                  <a:cubicBezTo>
                    <a:pt x="19625" y="10229"/>
                    <a:pt x="23445" y="19409"/>
                    <a:pt x="18115" y="24770"/>
                  </a:cubicBezTo>
                  <a:lnTo>
                    <a:pt x="24154" y="30808"/>
                  </a:lnTo>
                  <a:cubicBezTo>
                    <a:pt x="30808" y="24153"/>
                    <a:pt x="30808" y="13340"/>
                    <a:pt x="24154" y="6686"/>
                  </a:cubicBezTo>
                  <a:cubicBezTo>
                    <a:pt x="17468" y="1"/>
                    <a:pt x="6655" y="1"/>
                    <a:pt x="1" y="6686"/>
                  </a:cubicBezTo>
                  <a:lnTo>
                    <a:pt x="6039" y="12724"/>
                  </a:lnTo>
                  <a:cubicBezTo>
                    <a:pt x="7641" y="11122"/>
                    <a:pt x="9797" y="10229"/>
                    <a:pt x="12046" y="10229"/>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9"/>
            <p:cNvSpPr/>
            <p:nvPr/>
          </p:nvSpPr>
          <p:spPr>
            <a:xfrm>
              <a:off x="3199225" y="3078525"/>
              <a:ext cx="435175" cy="363550"/>
            </a:xfrm>
            <a:custGeom>
              <a:rect b="b" l="l" r="r" t="t"/>
              <a:pathLst>
                <a:path extrusionOk="0" fill="none" h="14542" w="17407">
                  <a:moveTo>
                    <a:pt x="6008" y="1"/>
                  </a:moveTo>
                  <a:cubicBezTo>
                    <a:pt x="3759" y="1"/>
                    <a:pt x="1603" y="894"/>
                    <a:pt x="1" y="2496"/>
                  </a:cubicBezTo>
                  <a:lnTo>
                    <a:pt x="12077" y="14542"/>
                  </a:lnTo>
                  <a:cubicBezTo>
                    <a:pt x="17407" y="9181"/>
                    <a:pt x="13587" y="1"/>
                    <a:pt x="6008" y="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19"/>
          <p:cNvGrpSpPr/>
          <p:nvPr/>
        </p:nvGrpSpPr>
        <p:grpSpPr>
          <a:xfrm>
            <a:off x="7498055" y="2720226"/>
            <a:ext cx="2762245" cy="3321398"/>
            <a:chOff x="5677483" y="-6129506"/>
            <a:chExt cx="4112319" cy="4944764"/>
          </a:xfrm>
        </p:grpSpPr>
        <p:sp>
          <p:nvSpPr>
            <p:cNvPr id="1335" name="Google Shape;1335;p19"/>
            <p:cNvSpPr/>
            <p:nvPr/>
          </p:nvSpPr>
          <p:spPr>
            <a:xfrm>
              <a:off x="5677483" y="-4371792"/>
              <a:ext cx="3679850" cy="3187050"/>
            </a:xfrm>
            <a:custGeom>
              <a:rect b="b" l="l" r="r" t="t"/>
              <a:pathLst>
                <a:path extrusionOk="0" h="127482" w="147194">
                  <a:moveTo>
                    <a:pt x="36793" y="0"/>
                  </a:moveTo>
                  <a:lnTo>
                    <a:pt x="1" y="63752"/>
                  </a:lnTo>
                  <a:lnTo>
                    <a:pt x="36793" y="127482"/>
                  </a:lnTo>
                  <a:lnTo>
                    <a:pt x="110401" y="127482"/>
                  </a:lnTo>
                  <a:lnTo>
                    <a:pt x="147193" y="63752"/>
                  </a:lnTo>
                  <a:lnTo>
                    <a:pt x="110401" y="0"/>
                  </a:lnTo>
                  <a:close/>
                </a:path>
              </a:pathLst>
            </a:cu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9"/>
            <p:cNvSpPr/>
            <p:nvPr/>
          </p:nvSpPr>
          <p:spPr>
            <a:xfrm>
              <a:off x="6874625" y="-6129506"/>
              <a:ext cx="2915177" cy="2524345"/>
            </a:xfrm>
            <a:custGeom>
              <a:rect b="b" l="l" r="r" t="t"/>
              <a:pathLst>
                <a:path extrusionOk="0" fill="none" h="127460" w="147194">
                  <a:moveTo>
                    <a:pt x="110401" y="1"/>
                  </a:moveTo>
                  <a:lnTo>
                    <a:pt x="36793" y="1"/>
                  </a:lnTo>
                  <a:lnTo>
                    <a:pt x="1" y="63730"/>
                  </a:lnTo>
                  <a:lnTo>
                    <a:pt x="36793" y="127460"/>
                  </a:lnTo>
                  <a:lnTo>
                    <a:pt x="110401" y="127460"/>
                  </a:lnTo>
                  <a:lnTo>
                    <a:pt x="147193" y="63730"/>
                  </a:lnTo>
                  <a:close/>
                </a:path>
              </a:pathLst>
            </a:custGeom>
            <a:noFill/>
            <a:ln cap="flat" cmpd="sng" w="9725">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19"/>
          <p:cNvGrpSpPr/>
          <p:nvPr/>
        </p:nvGrpSpPr>
        <p:grpSpPr>
          <a:xfrm>
            <a:off x="7976693" y="-76194"/>
            <a:ext cx="895214" cy="1329432"/>
            <a:chOff x="3236875" y="2270375"/>
            <a:chExt cx="459650" cy="682600"/>
          </a:xfrm>
        </p:grpSpPr>
        <p:sp>
          <p:nvSpPr>
            <p:cNvPr id="1338" name="Google Shape;1338;p19"/>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9"/>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19"/>
          <p:cNvGrpSpPr/>
          <p:nvPr/>
        </p:nvGrpSpPr>
        <p:grpSpPr>
          <a:xfrm>
            <a:off x="7836534" y="4614413"/>
            <a:ext cx="618034" cy="618066"/>
            <a:chOff x="3234025" y="3454875"/>
            <a:chExt cx="482500" cy="482525"/>
          </a:xfrm>
        </p:grpSpPr>
        <p:sp>
          <p:nvSpPr>
            <p:cNvPr id="1341" name="Google Shape;1341;p19"/>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9"/>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9"/>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_1_1_1_1_2">
    <p:spTree>
      <p:nvGrpSpPr>
        <p:cNvPr id="1344" name="Shape 1344"/>
        <p:cNvGrpSpPr/>
        <p:nvPr/>
      </p:nvGrpSpPr>
      <p:grpSpPr>
        <a:xfrm>
          <a:off x="0" y="0"/>
          <a:ext cx="0" cy="0"/>
          <a:chOff x="0" y="0"/>
          <a:chExt cx="0" cy="0"/>
        </a:xfrm>
      </p:grpSpPr>
      <p:sp>
        <p:nvSpPr>
          <p:cNvPr id="1345" name="Google Shape;134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6" name="Google Shape;1346;p20"/>
          <p:cNvSpPr/>
          <p:nvPr/>
        </p:nvSpPr>
        <p:spPr>
          <a:xfrm>
            <a:off x="8430725" y="4621750"/>
            <a:ext cx="836400" cy="59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7" name="Google Shape;1347;p20"/>
          <p:cNvGrpSpPr/>
          <p:nvPr/>
        </p:nvGrpSpPr>
        <p:grpSpPr>
          <a:xfrm>
            <a:off x="8297759" y="4515306"/>
            <a:ext cx="1121756" cy="1003898"/>
            <a:chOff x="1217575" y="1411875"/>
            <a:chExt cx="4336125" cy="3880550"/>
          </a:xfrm>
        </p:grpSpPr>
        <p:sp>
          <p:nvSpPr>
            <p:cNvPr id="1348" name="Google Shape;1348;p20"/>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0"/>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0"/>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0"/>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0"/>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0"/>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0"/>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0"/>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0"/>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0"/>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0"/>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0"/>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0"/>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0"/>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0"/>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0"/>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0"/>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0"/>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0"/>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0"/>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0"/>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0"/>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0"/>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0"/>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0"/>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0"/>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0"/>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0"/>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0"/>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0"/>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0"/>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0"/>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0"/>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0"/>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0"/>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0"/>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0"/>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0"/>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0"/>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0"/>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0"/>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0"/>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0"/>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0"/>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0"/>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0"/>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0"/>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0"/>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0"/>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0"/>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0"/>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0"/>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0"/>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0"/>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0"/>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0"/>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20"/>
          <p:cNvGrpSpPr/>
          <p:nvPr/>
        </p:nvGrpSpPr>
        <p:grpSpPr>
          <a:xfrm>
            <a:off x="-681824" y="-683560"/>
            <a:ext cx="1809937" cy="1881040"/>
            <a:chOff x="6874787" y="-2714244"/>
            <a:chExt cx="4141731" cy="4305425"/>
          </a:xfrm>
        </p:grpSpPr>
        <p:sp>
          <p:nvSpPr>
            <p:cNvPr id="1405" name="Google Shape;1405;p20"/>
            <p:cNvSpPr/>
            <p:nvPr/>
          </p:nvSpPr>
          <p:spPr>
            <a:xfrm>
              <a:off x="7336669" y="-2714244"/>
              <a:ext cx="3679850" cy="3187050"/>
            </a:xfrm>
            <a:custGeom>
              <a:rect b="b" l="l" r="r" t="t"/>
              <a:pathLst>
                <a:path extrusionOk="0" h="127482" w="147194">
                  <a:moveTo>
                    <a:pt x="36793" y="0"/>
                  </a:moveTo>
                  <a:lnTo>
                    <a:pt x="1" y="63752"/>
                  </a:lnTo>
                  <a:lnTo>
                    <a:pt x="36793" y="127482"/>
                  </a:lnTo>
                  <a:lnTo>
                    <a:pt x="110401" y="127482"/>
                  </a:lnTo>
                  <a:lnTo>
                    <a:pt x="147193" y="63752"/>
                  </a:lnTo>
                  <a:lnTo>
                    <a:pt x="110401" y="0"/>
                  </a:lnTo>
                  <a:close/>
                </a:path>
              </a:pathLst>
            </a:cu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0"/>
            <p:cNvSpPr/>
            <p:nvPr/>
          </p:nvSpPr>
          <p:spPr>
            <a:xfrm>
              <a:off x="6874787" y="-1285272"/>
              <a:ext cx="3321801" cy="2876454"/>
            </a:xfrm>
            <a:custGeom>
              <a:rect b="b" l="l" r="r" t="t"/>
              <a:pathLst>
                <a:path extrusionOk="0" fill="none" h="127460" w="147194">
                  <a:moveTo>
                    <a:pt x="110401" y="1"/>
                  </a:moveTo>
                  <a:lnTo>
                    <a:pt x="36793" y="1"/>
                  </a:lnTo>
                  <a:lnTo>
                    <a:pt x="1" y="63730"/>
                  </a:lnTo>
                  <a:lnTo>
                    <a:pt x="36793" y="127460"/>
                  </a:lnTo>
                  <a:lnTo>
                    <a:pt x="110401" y="127460"/>
                  </a:lnTo>
                  <a:lnTo>
                    <a:pt x="147193" y="63730"/>
                  </a:lnTo>
                  <a:close/>
                </a:path>
              </a:pathLst>
            </a:custGeom>
            <a:noFill/>
            <a:ln cap="flat" cmpd="sng" w="9725">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20"/>
          <p:cNvGrpSpPr/>
          <p:nvPr/>
        </p:nvGrpSpPr>
        <p:grpSpPr>
          <a:xfrm>
            <a:off x="8430728" y="3680877"/>
            <a:ext cx="403481" cy="599118"/>
            <a:chOff x="3236875" y="2270375"/>
            <a:chExt cx="459650" cy="682600"/>
          </a:xfrm>
        </p:grpSpPr>
        <p:sp>
          <p:nvSpPr>
            <p:cNvPr id="1408" name="Google Shape;1408;p20"/>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0"/>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20"/>
          <p:cNvGrpSpPr/>
          <p:nvPr/>
        </p:nvGrpSpPr>
        <p:grpSpPr>
          <a:xfrm>
            <a:off x="143679" y="2589671"/>
            <a:ext cx="298281" cy="298249"/>
            <a:chOff x="3234025" y="3454875"/>
            <a:chExt cx="482500" cy="482525"/>
          </a:xfrm>
        </p:grpSpPr>
        <p:sp>
          <p:nvSpPr>
            <p:cNvPr id="1411" name="Google Shape;1411;p20"/>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0"/>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0"/>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7" name="Shape 127"/>
        <p:cNvGrpSpPr/>
        <p:nvPr/>
      </p:nvGrpSpPr>
      <p:grpSpPr>
        <a:xfrm>
          <a:off x="0" y="0"/>
          <a:ext cx="0" cy="0"/>
          <a:chOff x="0" y="0"/>
          <a:chExt cx="0" cy="0"/>
        </a:xfrm>
      </p:grpSpPr>
      <p:sp>
        <p:nvSpPr>
          <p:cNvPr id="128" name="Google Shape;128;p3"/>
          <p:cNvSpPr/>
          <p:nvPr/>
        </p:nvSpPr>
        <p:spPr>
          <a:xfrm>
            <a:off x="8321050" y="4478500"/>
            <a:ext cx="1601100" cy="929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3"/>
          <p:cNvGrpSpPr/>
          <p:nvPr/>
        </p:nvGrpSpPr>
        <p:grpSpPr>
          <a:xfrm>
            <a:off x="8123674" y="4270438"/>
            <a:ext cx="1672010" cy="1496340"/>
            <a:chOff x="1217575" y="1411875"/>
            <a:chExt cx="4336125" cy="3880550"/>
          </a:xfrm>
        </p:grpSpPr>
        <p:sp>
          <p:nvSpPr>
            <p:cNvPr id="130" name="Google Shape;130;p3"/>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3"/>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3"/>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3"/>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3"/>
          <p:cNvSpPr/>
          <p:nvPr/>
        </p:nvSpPr>
        <p:spPr>
          <a:xfrm>
            <a:off x="8123675" y="-237801"/>
            <a:ext cx="1165500" cy="1165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 name="Google Shape;187;p3"/>
          <p:cNvGrpSpPr/>
          <p:nvPr/>
        </p:nvGrpSpPr>
        <p:grpSpPr>
          <a:xfrm>
            <a:off x="8566777" y="205284"/>
            <a:ext cx="279319" cy="279334"/>
            <a:chOff x="3234025" y="3454875"/>
            <a:chExt cx="482500" cy="482525"/>
          </a:xfrm>
        </p:grpSpPr>
        <p:sp>
          <p:nvSpPr>
            <p:cNvPr id="188" name="Google Shape;188;p3"/>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 name="Google Shape;191;p3"/>
          <p:cNvSpPr/>
          <p:nvPr/>
        </p:nvSpPr>
        <p:spPr>
          <a:xfrm>
            <a:off x="-450162" y="-57159"/>
            <a:ext cx="1797975" cy="1557193"/>
          </a:xfrm>
          <a:custGeom>
            <a:rect b="b" l="l" r="r" t="t"/>
            <a:pathLst>
              <a:path extrusionOk="0" h="127482" w="147194">
                <a:moveTo>
                  <a:pt x="36793" y="0"/>
                </a:moveTo>
                <a:lnTo>
                  <a:pt x="1" y="63752"/>
                </a:lnTo>
                <a:lnTo>
                  <a:pt x="36793" y="127482"/>
                </a:lnTo>
                <a:lnTo>
                  <a:pt x="110401" y="127482"/>
                </a:lnTo>
                <a:lnTo>
                  <a:pt x="147193" y="63752"/>
                </a:lnTo>
                <a:lnTo>
                  <a:pt x="1104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a:off x="-792174" y="-161924"/>
            <a:ext cx="1797975" cy="1556924"/>
          </a:xfrm>
          <a:custGeom>
            <a:rect b="b" l="l" r="r" t="t"/>
            <a:pathLst>
              <a:path extrusionOk="0" fill="none" h="127460" w="147194">
                <a:moveTo>
                  <a:pt x="110401" y="1"/>
                </a:moveTo>
                <a:lnTo>
                  <a:pt x="36793" y="1"/>
                </a:lnTo>
                <a:lnTo>
                  <a:pt x="1" y="63730"/>
                </a:lnTo>
                <a:lnTo>
                  <a:pt x="36793" y="127460"/>
                </a:lnTo>
                <a:lnTo>
                  <a:pt x="110401" y="127460"/>
                </a:lnTo>
                <a:lnTo>
                  <a:pt x="147193" y="63730"/>
                </a:lnTo>
                <a:close/>
              </a:path>
            </a:pathLst>
          </a:custGeom>
          <a:noFill/>
          <a:ln cap="flat" cmpd="sng" w="9725">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txBox="1"/>
          <p:nvPr>
            <p:ph type="title"/>
          </p:nvPr>
        </p:nvSpPr>
        <p:spPr>
          <a:xfrm>
            <a:off x="2703450" y="3065250"/>
            <a:ext cx="38100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4" name="Google Shape;194;p3"/>
          <p:cNvSpPr txBox="1"/>
          <p:nvPr>
            <p:ph hasCustomPrompt="1" idx="2" type="title"/>
          </p:nvPr>
        </p:nvSpPr>
        <p:spPr>
          <a:xfrm>
            <a:off x="3793300" y="1396850"/>
            <a:ext cx="1557600" cy="1557000"/>
          </a:xfrm>
          <a:prstGeom prst="rect">
            <a:avLst/>
          </a:prstGeom>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6000"/>
              <a:buNone/>
              <a:defRPr sz="53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5" name="Google Shape;195;p3"/>
          <p:cNvSpPr txBox="1"/>
          <p:nvPr>
            <p:ph idx="1" type="subTitle"/>
          </p:nvPr>
        </p:nvSpPr>
        <p:spPr>
          <a:xfrm>
            <a:off x="2391925" y="3817975"/>
            <a:ext cx="4360200" cy="48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96" name="Google Shape;196;p3"/>
          <p:cNvGrpSpPr/>
          <p:nvPr/>
        </p:nvGrpSpPr>
        <p:grpSpPr>
          <a:xfrm>
            <a:off x="-1253103" y="3423123"/>
            <a:ext cx="2918346" cy="2917492"/>
            <a:chOff x="1190625" y="238100"/>
            <a:chExt cx="5214125" cy="5212600"/>
          </a:xfrm>
        </p:grpSpPr>
        <p:sp>
          <p:nvSpPr>
            <p:cNvPr id="197" name="Google Shape;197;p3"/>
            <p:cNvSpPr/>
            <p:nvPr/>
          </p:nvSpPr>
          <p:spPr>
            <a:xfrm>
              <a:off x="1190625" y="238100"/>
              <a:ext cx="5214125" cy="5212600"/>
            </a:xfrm>
            <a:custGeom>
              <a:rect b="b" l="l" r="r" t="t"/>
              <a:pathLst>
                <a:path extrusionOk="0" h="208504" w="208565">
                  <a:moveTo>
                    <a:pt x="86236" y="1"/>
                  </a:moveTo>
                  <a:cubicBezTo>
                    <a:pt x="53900" y="1"/>
                    <a:pt x="22862" y="12844"/>
                    <a:pt x="0" y="35768"/>
                  </a:cubicBezTo>
                  <a:lnTo>
                    <a:pt x="172766" y="208504"/>
                  </a:lnTo>
                  <a:cubicBezTo>
                    <a:pt x="195687" y="185645"/>
                    <a:pt x="208564" y="154560"/>
                    <a:pt x="208503" y="122151"/>
                  </a:cubicBezTo>
                  <a:cubicBezTo>
                    <a:pt x="208503" y="54684"/>
                    <a:pt x="153820" y="1"/>
                    <a:pt x="86352" y="1"/>
                  </a:cubicBezTo>
                  <a:cubicBezTo>
                    <a:pt x="86314" y="1"/>
                    <a:pt x="86275" y="1"/>
                    <a:pt x="86236" y="1"/>
                  </a:cubicBezTo>
                  <a:close/>
                </a:path>
              </a:pathLst>
            </a:cu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a:off x="3048275" y="2822825"/>
              <a:ext cx="770200" cy="770200"/>
            </a:xfrm>
            <a:custGeom>
              <a:rect b="b" l="l" r="r" t="t"/>
              <a:pathLst>
                <a:path extrusionOk="0" fill="none" h="30808" w="30808">
                  <a:moveTo>
                    <a:pt x="12046" y="10229"/>
                  </a:moveTo>
                  <a:cubicBezTo>
                    <a:pt x="19625" y="10229"/>
                    <a:pt x="23445" y="19409"/>
                    <a:pt x="18115" y="24770"/>
                  </a:cubicBezTo>
                  <a:lnTo>
                    <a:pt x="24154" y="30808"/>
                  </a:lnTo>
                  <a:cubicBezTo>
                    <a:pt x="30808" y="24153"/>
                    <a:pt x="30808" y="13340"/>
                    <a:pt x="24154" y="6686"/>
                  </a:cubicBezTo>
                  <a:cubicBezTo>
                    <a:pt x="17468" y="1"/>
                    <a:pt x="6655" y="1"/>
                    <a:pt x="1" y="6686"/>
                  </a:cubicBezTo>
                  <a:lnTo>
                    <a:pt x="6039" y="12724"/>
                  </a:lnTo>
                  <a:cubicBezTo>
                    <a:pt x="7641" y="11122"/>
                    <a:pt x="9797" y="10229"/>
                    <a:pt x="12046" y="10229"/>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a:off x="2897325" y="2651850"/>
              <a:ext cx="1142200" cy="1092125"/>
            </a:xfrm>
            <a:custGeom>
              <a:rect b="b" l="l" r="r" t="t"/>
              <a:pathLst>
                <a:path extrusionOk="0" fill="none" h="43685" w="45688">
                  <a:moveTo>
                    <a:pt x="18084" y="1"/>
                  </a:moveTo>
                  <a:cubicBezTo>
                    <a:pt x="11307" y="1"/>
                    <a:pt x="4806" y="2681"/>
                    <a:pt x="1" y="7487"/>
                  </a:cubicBezTo>
                  <a:lnTo>
                    <a:pt x="6039" y="13525"/>
                  </a:lnTo>
                  <a:cubicBezTo>
                    <a:pt x="12693" y="6840"/>
                    <a:pt x="23506" y="6840"/>
                    <a:pt x="30192" y="13525"/>
                  </a:cubicBezTo>
                  <a:cubicBezTo>
                    <a:pt x="36846" y="20179"/>
                    <a:pt x="36846" y="30992"/>
                    <a:pt x="30192" y="37647"/>
                  </a:cubicBezTo>
                  <a:lnTo>
                    <a:pt x="36230" y="43685"/>
                  </a:lnTo>
                  <a:cubicBezTo>
                    <a:pt x="43531" y="36353"/>
                    <a:pt x="45688" y="25355"/>
                    <a:pt x="41744" y="15805"/>
                  </a:cubicBezTo>
                  <a:cubicBezTo>
                    <a:pt x="37770" y="6254"/>
                    <a:pt x="28436" y="1"/>
                    <a:pt x="18084" y="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a:off x="2746375" y="2354550"/>
              <a:ext cx="1540375" cy="1540400"/>
            </a:xfrm>
            <a:custGeom>
              <a:rect b="b" l="l" r="r" t="t"/>
              <a:pathLst>
                <a:path extrusionOk="0" fill="none" h="61616" w="61615">
                  <a:moveTo>
                    <a:pt x="24122" y="11893"/>
                  </a:moveTo>
                  <a:cubicBezTo>
                    <a:pt x="34474" y="11893"/>
                    <a:pt x="43808" y="18146"/>
                    <a:pt x="47782" y="27697"/>
                  </a:cubicBezTo>
                  <a:cubicBezTo>
                    <a:pt x="51726" y="37247"/>
                    <a:pt x="49569" y="48245"/>
                    <a:pt x="42268" y="55577"/>
                  </a:cubicBezTo>
                  <a:lnTo>
                    <a:pt x="48275" y="61615"/>
                  </a:lnTo>
                  <a:cubicBezTo>
                    <a:pt x="61615" y="48276"/>
                    <a:pt x="61615" y="26680"/>
                    <a:pt x="48275" y="13340"/>
                  </a:cubicBezTo>
                  <a:cubicBezTo>
                    <a:pt x="34966" y="1"/>
                    <a:pt x="13340" y="1"/>
                    <a:pt x="0" y="13340"/>
                  </a:cubicBezTo>
                  <a:lnTo>
                    <a:pt x="6039" y="19379"/>
                  </a:lnTo>
                  <a:cubicBezTo>
                    <a:pt x="10844" y="14573"/>
                    <a:pt x="17345" y="11893"/>
                    <a:pt x="24122" y="11893"/>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
            <p:cNvSpPr/>
            <p:nvPr/>
          </p:nvSpPr>
          <p:spPr>
            <a:xfrm>
              <a:off x="2595425" y="2225175"/>
              <a:ext cx="1904675" cy="1820725"/>
            </a:xfrm>
            <a:custGeom>
              <a:rect b="b" l="l" r="r" t="t"/>
              <a:pathLst>
                <a:path extrusionOk="0" fill="none" h="72829" w="76187">
                  <a:moveTo>
                    <a:pt x="30160" y="31"/>
                  </a:moveTo>
                  <a:cubicBezTo>
                    <a:pt x="18854" y="0"/>
                    <a:pt x="8010" y="4498"/>
                    <a:pt x="0" y="12477"/>
                  </a:cubicBezTo>
                  <a:lnTo>
                    <a:pt x="6038" y="18515"/>
                  </a:lnTo>
                  <a:cubicBezTo>
                    <a:pt x="19378" y="5176"/>
                    <a:pt x="41004" y="5176"/>
                    <a:pt x="54313" y="18515"/>
                  </a:cubicBezTo>
                  <a:cubicBezTo>
                    <a:pt x="67653" y="31855"/>
                    <a:pt x="67653" y="53451"/>
                    <a:pt x="54313" y="66790"/>
                  </a:cubicBezTo>
                  <a:lnTo>
                    <a:pt x="60351" y="72828"/>
                  </a:lnTo>
                  <a:cubicBezTo>
                    <a:pt x="72551" y="60629"/>
                    <a:pt x="76186" y="42268"/>
                    <a:pt x="69563" y="26340"/>
                  </a:cubicBezTo>
                  <a:cubicBezTo>
                    <a:pt x="62970" y="10413"/>
                    <a:pt x="47412" y="31"/>
                    <a:pt x="30160" y="3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
            <p:cNvSpPr/>
            <p:nvPr/>
          </p:nvSpPr>
          <p:spPr>
            <a:xfrm>
              <a:off x="2445225" y="1913250"/>
              <a:ext cx="2283600" cy="2283600"/>
            </a:xfrm>
            <a:custGeom>
              <a:rect b="b" l="l" r="r" t="t"/>
              <a:pathLst>
                <a:path extrusionOk="0" fill="none" h="91344" w="91344">
                  <a:moveTo>
                    <a:pt x="36168" y="12508"/>
                  </a:moveTo>
                  <a:cubicBezTo>
                    <a:pt x="53420" y="12508"/>
                    <a:pt x="68978" y="22890"/>
                    <a:pt x="75571" y="38817"/>
                  </a:cubicBezTo>
                  <a:cubicBezTo>
                    <a:pt x="82194" y="54745"/>
                    <a:pt x="78559" y="73106"/>
                    <a:pt x="66359" y="85305"/>
                  </a:cubicBezTo>
                  <a:lnTo>
                    <a:pt x="72398" y="91344"/>
                  </a:lnTo>
                  <a:cubicBezTo>
                    <a:pt x="91344" y="71165"/>
                    <a:pt x="90851" y="39618"/>
                    <a:pt x="71288" y="20056"/>
                  </a:cubicBezTo>
                  <a:cubicBezTo>
                    <a:pt x="51726" y="493"/>
                    <a:pt x="20179" y="0"/>
                    <a:pt x="1" y="18947"/>
                  </a:cubicBezTo>
                  <a:lnTo>
                    <a:pt x="6039" y="24985"/>
                  </a:lnTo>
                  <a:cubicBezTo>
                    <a:pt x="14018" y="16975"/>
                    <a:pt x="24862" y="12477"/>
                    <a:pt x="36168" y="12508"/>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
            <p:cNvSpPr/>
            <p:nvPr/>
          </p:nvSpPr>
          <p:spPr>
            <a:xfrm>
              <a:off x="2294275" y="1798500"/>
              <a:ext cx="2664850" cy="2548525"/>
            </a:xfrm>
            <a:custGeom>
              <a:rect b="b" l="l" r="r" t="t"/>
              <a:pathLst>
                <a:path extrusionOk="0" fill="none" h="101941" w="106594">
                  <a:moveTo>
                    <a:pt x="42206" y="31"/>
                  </a:moveTo>
                  <a:cubicBezTo>
                    <a:pt x="26371" y="0"/>
                    <a:pt x="11184" y="6285"/>
                    <a:pt x="1" y="17468"/>
                  </a:cubicBezTo>
                  <a:lnTo>
                    <a:pt x="6039" y="23506"/>
                  </a:lnTo>
                  <a:cubicBezTo>
                    <a:pt x="26187" y="4560"/>
                    <a:pt x="57764" y="5053"/>
                    <a:pt x="77326" y="24615"/>
                  </a:cubicBezTo>
                  <a:cubicBezTo>
                    <a:pt x="96889" y="44178"/>
                    <a:pt x="97382" y="75755"/>
                    <a:pt x="78436" y="95903"/>
                  </a:cubicBezTo>
                  <a:lnTo>
                    <a:pt x="84474" y="101941"/>
                  </a:lnTo>
                  <a:cubicBezTo>
                    <a:pt x="101510" y="84843"/>
                    <a:pt x="106593" y="59181"/>
                    <a:pt x="97351" y="36876"/>
                  </a:cubicBezTo>
                  <a:cubicBezTo>
                    <a:pt x="88109" y="14572"/>
                    <a:pt x="66359" y="31"/>
                    <a:pt x="42206" y="3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
    <p:spTree>
      <p:nvGrpSpPr>
        <p:cNvPr id="1414" name="Shape 1414"/>
        <p:cNvGrpSpPr/>
        <p:nvPr/>
      </p:nvGrpSpPr>
      <p:grpSpPr>
        <a:xfrm>
          <a:off x="0" y="0"/>
          <a:ext cx="0" cy="0"/>
          <a:chOff x="0" y="0"/>
          <a:chExt cx="0" cy="0"/>
        </a:xfrm>
      </p:grpSpPr>
      <p:sp>
        <p:nvSpPr>
          <p:cNvPr id="1415" name="Google Shape;1415;p21"/>
          <p:cNvSpPr txBox="1"/>
          <p:nvPr>
            <p:ph type="title"/>
          </p:nvPr>
        </p:nvSpPr>
        <p:spPr>
          <a:xfrm>
            <a:off x="720000" y="445025"/>
            <a:ext cx="3828300" cy="1599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solidFill>
                  <a:schemeClr val="dk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16" name="Google Shape;1416;p21"/>
          <p:cNvSpPr txBox="1"/>
          <p:nvPr>
            <p:ph idx="1" type="subTitle"/>
          </p:nvPr>
        </p:nvSpPr>
        <p:spPr>
          <a:xfrm>
            <a:off x="4000400" y="2779425"/>
            <a:ext cx="3433500" cy="6762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417" name="Google Shape;1417;p21"/>
          <p:cNvSpPr txBox="1"/>
          <p:nvPr>
            <p:ph idx="2" type="title"/>
          </p:nvPr>
        </p:nvSpPr>
        <p:spPr>
          <a:xfrm>
            <a:off x="4000250" y="3313525"/>
            <a:ext cx="3433500" cy="2664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500">
                <a:solidFill>
                  <a:schemeClr val="accent2"/>
                </a:solidFill>
              </a:defRPr>
            </a:lvl1pPr>
            <a:lvl2pPr lvl="1">
              <a:spcBef>
                <a:spcPts val="0"/>
              </a:spcBef>
              <a:spcAft>
                <a:spcPts val="0"/>
              </a:spcAft>
              <a:buSzPts val="2800"/>
              <a:buNone/>
              <a:defRPr>
                <a:latin typeface="Montserrat"/>
                <a:ea typeface="Montserrat"/>
                <a:cs typeface="Montserrat"/>
                <a:sym typeface="Montserrat"/>
              </a:defRPr>
            </a:lvl2pPr>
            <a:lvl3pPr lvl="2">
              <a:spcBef>
                <a:spcPts val="0"/>
              </a:spcBef>
              <a:spcAft>
                <a:spcPts val="0"/>
              </a:spcAft>
              <a:buSzPts val="2800"/>
              <a:buNone/>
              <a:defRPr>
                <a:latin typeface="Montserrat"/>
                <a:ea typeface="Montserrat"/>
                <a:cs typeface="Montserrat"/>
                <a:sym typeface="Montserrat"/>
              </a:defRPr>
            </a:lvl3pPr>
            <a:lvl4pPr lvl="3">
              <a:spcBef>
                <a:spcPts val="0"/>
              </a:spcBef>
              <a:spcAft>
                <a:spcPts val="0"/>
              </a:spcAft>
              <a:buSzPts val="2800"/>
              <a:buNone/>
              <a:defRPr>
                <a:latin typeface="Montserrat"/>
                <a:ea typeface="Montserrat"/>
                <a:cs typeface="Montserrat"/>
                <a:sym typeface="Montserrat"/>
              </a:defRPr>
            </a:lvl4pPr>
            <a:lvl5pPr lvl="4">
              <a:spcBef>
                <a:spcPts val="0"/>
              </a:spcBef>
              <a:spcAft>
                <a:spcPts val="0"/>
              </a:spcAft>
              <a:buSzPts val="2800"/>
              <a:buNone/>
              <a:defRPr>
                <a:latin typeface="Montserrat"/>
                <a:ea typeface="Montserrat"/>
                <a:cs typeface="Montserrat"/>
                <a:sym typeface="Montserrat"/>
              </a:defRPr>
            </a:lvl5pPr>
            <a:lvl6pPr lvl="5">
              <a:spcBef>
                <a:spcPts val="0"/>
              </a:spcBef>
              <a:spcAft>
                <a:spcPts val="0"/>
              </a:spcAft>
              <a:buSzPts val="2800"/>
              <a:buNone/>
              <a:defRPr>
                <a:latin typeface="Montserrat"/>
                <a:ea typeface="Montserrat"/>
                <a:cs typeface="Montserrat"/>
                <a:sym typeface="Montserrat"/>
              </a:defRPr>
            </a:lvl6pPr>
            <a:lvl7pPr lvl="6">
              <a:spcBef>
                <a:spcPts val="0"/>
              </a:spcBef>
              <a:spcAft>
                <a:spcPts val="0"/>
              </a:spcAft>
              <a:buSzPts val="2800"/>
              <a:buNone/>
              <a:defRPr>
                <a:latin typeface="Montserrat"/>
                <a:ea typeface="Montserrat"/>
                <a:cs typeface="Montserrat"/>
                <a:sym typeface="Montserrat"/>
              </a:defRPr>
            </a:lvl7pPr>
            <a:lvl8pPr lvl="7">
              <a:spcBef>
                <a:spcPts val="0"/>
              </a:spcBef>
              <a:spcAft>
                <a:spcPts val="0"/>
              </a:spcAft>
              <a:buSzPts val="2800"/>
              <a:buNone/>
              <a:defRPr>
                <a:latin typeface="Montserrat"/>
                <a:ea typeface="Montserrat"/>
                <a:cs typeface="Montserrat"/>
                <a:sym typeface="Montserrat"/>
              </a:defRPr>
            </a:lvl8pPr>
            <a:lvl9pPr lvl="8">
              <a:spcBef>
                <a:spcPts val="0"/>
              </a:spcBef>
              <a:spcAft>
                <a:spcPts val="0"/>
              </a:spcAft>
              <a:buSzPts val="2800"/>
              <a:buNone/>
              <a:defRPr>
                <a:latin typeface="Montserrat"/>
                <a:ea typeface="Montserrat"/>
                <a:cs typeface="Montserrat"/>
                <a:sym typeface="Montserrat"/>
              </a:defRPr>
            </a:lvl9pPr>
          </a:lstStyle>
          <a:p/>
        </p:txBody>
      </p:sp>
      <p:sp>
        <p:nvSpPr>
          <p:cNvPr id="1418" name="Google Shape;1418;p21"/>
          <p:cNvSpPr txBox="1"/>
          <p:nvPr>
            <p:ph idx="3" type="subTitle"/>
          </p:nvPr>
        </p:nvSpPr>
        <p:spPr>
          <a:xfrm>
            <a:off x="4000400" y="1793825"/>
            <a:ext cx="3433500" cy="676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19" name="Google Shape;1419;p21"/>
          <p:cNvSpPr txBox="1"/>
          <p:nvPr>
            <p:ph idx="4" type="title"/>
          </p:nvPr>
        </p:nvSpPr>
        <p:spPr>
          <a:xfrm>
            <a:off x="4000300" y="2327925"/>
            <a:ext cx="3433500" cy="26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500">
                <a:solidFill>
                  <a:schemeClr val="accent2"/>
                </a:solidFill>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sp>
        <p:nvSpPr>
          <p:cNvPr id="1420" name="Google Shape;1420;p21"/>
          <p:cNvSpPr txBox="1"/>
          <p:nvPr>
            <p:ph idx="5" type="subTitle"/>
          </p:nvPr>
        </p:nvSpPr>
        <p:spPr>
          <a:xfrm>
            <a:off x="4000400" y="3770025"/>
            <a:ext cx="3433500" cy="676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21" name="Google Shape;1421;p21"/>
          <p:cNvSpPr txBox="1"/>
          <p:nvPr>
            <p:ph idx="6" type="title"/>
          </p:nvPr>
        </p:nvSpPr>
        <p:spPr>
          <a:xfrm>
            <a:off x="4000250" y="4304125"/>
            <a:ext cx="3433500" cy="266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sz="1500">
                <a:solidFill>
                  <a:schemeClr val="accent2"/>
                </a:solidFill>
              </a:defRPr>
            </a:lvl1pPr>
            <a:lvl2pPr lvl="1" rtl="0">
              <a:spcBef>
                <a:spcPts val="0"/>
              </a:spcBef>
              <a:spcAft>
                <a:spcPts val="0"/>
              </a:spcAft>
              <a:buSzPts val="2800"/>
              <a:buNone/>
              <a:defRPr>
                <a:latin typeface="Montserrat"/>
                <a:ea typeface="Montserrat"/>
                <a:cs typeface="Montserrat"/>
                <a:sym typeface="Montserrat"/>
              </a:defRPr>
            </a:lvl2pPr>
            <a:lvl3pPr lvl="2" rtl="0">
              <a:spcBef>
                <a:spcPts val="0"/>
              </a:spcBef>
              <a:spcAft>
                <a:spcPts val="0"/>
              </a:spcAft>
              <a:buSzPts val="2800"/>
              <a:buNone/>
              <a:defRPr>
                <a:latin typeface="Montserrat"/>
                <a:ea typeface="Montserrat"/>
                <a:cs typeface="Montserrat"/>
                <a:sym typeface="Montserrat"/>
              </a:defRPr>
            </a:lvl3pPr>
            <a:lvl4pPr lvl="3" rtl="0">
              <a:spcBef>
                <a:spcPts val="0"/>
              </a:spcBef>
              <a:spcAft>
                <a:spcPts val="0"/>
              </a:spcAft>
              <a:buSzPts val="2800"/>
              <a:buNone/>
              <a:defRPr>
                <a:latin typeface="Montserrat"/>
                <a:ea typeface="Montserrat"/>
                <a:cs typeface="Montserrat"/>
                <a:sym typeface="Montserrat"/>
              </a:defRPr>
            </a:lvl4pPr>
            <a:lvl5pPr lvl="4" rtl="0">
              <a:spcBef>
                <a:spcPts val="0"/>
              </a:spcBef>
              <a:spcAft>
                <a:spcPts val="0"/>
              </a:spcAft>
              <a:buSzPts val="2800"/>
              <a:buNone/>
              <a:defRPr>
                <a:latin typeface="Montserrat"/>
                <a:ea typeface="Montserrat"/>
                <a:cs typeface="Montserrat"/>
                <a:sym typeface="Montserrat"/>
              </a:defRPr>
            </a:lvl5pPr>
            <a:lvl6pPr lvl="5" rtl="0">
              <a:spcBef>
                <a:spcPts val="0"/>
              </a:spcBef>
              <a:spcAft>
                <a:spcPts val="0"/>
              </a:spcAft>
              <a:buSzPts val="2800"/>
              <a:buNone/>
              <a:defRPr>
                <a:latin typeface="Montserrat"/>
                <a:ea typeface="Montserrat"/>
                <a:cs typeface="Montserrat"/>
                <a:sym typeface="Montserrat"/>
              </a:defRPr>
            </a:lvl6pPr>
            <a:lvl7pPr lvl="6" rtl="0">
              <a:spcBef>
                <a:spcPts val="0"/>
              </a:spcBef>
              <a:spcAft>
                <a:spcPts val="0"/>
              </a:spcAft>
              <a:buSzPts val="2800"/>
              <a:buNone/>
              <a:defRPr>
                <a:latin typeface="Montserrat"/>
                <a:ea typeface="Montserrat"/>
                <a:cs typeface="Montserrat"/>
                <a:sym typeface="Montserrat"/>
              </a:defRPr>
            </a:lvl7pPr>
            <a:lvl8pPr lvl="7" rtl="0">
              <a:spcBef>
                <a:spcPts val="0"/>
              </a:spcBef>
              <a:spcAft>
                <a:spcPts val="0"/>
              </a:spcAft>
              <a:buSzPts val="2800"/>
              <a:buNone/>
              <a:defRPr>
                <a:latin typeface="Montserrat"/>
                <a:ea typeface="Montserrat"/>
                <a:cs typeface="Montserrat"/>
                <a:sym typeface="Montserrat"/>
              </a:defRPr>
            </a:lvl8pPr>
            <a:lvl9pPr lvl="8" rtl="0">
              <a:spcBef>
                <a:spcPts val="0"/>
              </a:spcBef>
              <a:spcAft>
                <a:spcPts val="0"/>
              </a:spcAft>
              <a:buSzPts val="2800"/>
              <a:buNone/>
              <a:defRPr>
                <a:latin typeface="Montserrat"/>
                <a:ea typeface="Montserrat"/>
                <a:cs typeface="Montserrat"/>
                <a:sym typeface="Montserrat"/>
              </a:defRPr>
            </a:lvl9pPr>
          </a:lstStyle>
          <a:p/>
        </p:txBody>
      </p:sp>
      <p:grpSp>
        <p:nvGrpSpPr>
          <p:cNvPr id="1422" name="Google Shape;1422;p21"/>
          <p:cNvGrpSpPr/>
          <p:nvPr/>
        </p:nvGrpSpPr>
        <p:grpSpPr>
          <a:xfrm>
            <a:off x="-1181353" y="3436973"/>
            <a:ext cx="2918346" cy="2917492"/>
            <a:chOff x="1190625" y="238100"/>
            <a:chExt cx="5214125" cy="5212600"/>
          </a:xfrm>
        </p:grpSpPr>
        <p:sp>
          <p:nvSpPr>
            <p:cNvPr id="1423" name="Google Shape;1423;p21"/>
            <p:cNvSpPr/>
            <p:nvPr/>
          </p:nvSpPr>
          <p:spPr>
            <a:xfrm>
              <a:off x="1190625" y="238100"/>
              <a:ext cx="5214125" cy="5212600"/>
            </a:xfrm>
            <a:custGeom>
              <a:rect b="b" l="l" r="r" t="t"/>
              <a:pathLst>
                <a:path extrusionOk="0" h="208504" w="208565">
                  <a:moveTo>
                    <a:pt x="86236" y="1"/>
                  </a:moveTo>
                  <a:cubicBezTo>
                    <a:pt x="53900" y="1"/>
                    <a:pt x="22862" y="12844"/>
                    <a:pt x="0" y="35768"/>
                  </a:cubicBezTo>
                  <a:lnTo>
                    <a:pt x="172766" y="208504"/>
                  </a:lnTo>
                  <a:cubicBezTo>
                    <a:pt x="195687" y="185645"/>
                    <a:pt x="208564" y="154560"/>
                    <a:pt x="208503" y="122151"/>
                  </a:cubicBezTo>
                  <a:cubicBezTo>
                    <a:pt x="208503" y="54684"/>
                    <a:pt x="153820" y="1"/>
                    <a:pt x="86352" y="1"/>
                  </a:cubicBezTo>
                  <a:cubicBezTo>
                    <a:pt x="86314" y="1"/>
                    <a:pt x="86275" y="1"/>
                    <a:pt x="86236" y="1"/>
                  </a:cubicBezTo>
                  <a:close/>
                </a:path>
              </a:pathLst>
            </a:cu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1"/>
            <p:cNvSpPr/>
            <p:nvPr/>
          </p:nvSpPr>
          <p:spPr>
            <a:xfrm>
              <a:off x="3199225" y="3078525"/>
              <a:ext cx="435175" cy="363550"/>
            </a:xfrm>
            <a:custGeom>
              <a:rect b="b" l="l" r="r" t="t"/>
              <a:pathLst>
                <a:path extrusionOk="0" fill="none" h="14542" w="17407">
                  <a:moveTo>
                    <a:pt x="6008" y="1"/>
                  </a:moveTo>
                  <a:cubicBezTo>
                    <a:pt x="3759" y="1"/>
                    <a:pt x="1603" y="894"/>
                    <a:pt x="1" y="2496"/>
                  </a:cubicBezTo>
                  <a:lnTo>
                    <a:pt x="12077" y="14542"/>
                  </a:lnTo>
                  <a:cubicBezTo>
                    <a:pt x="17407" y="9181"/>
                    <a:pt x="13587" y="1"/>
                    <a:pt x="6008" y="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1"/>
            <p:cNvSpPr/>
            <p:nvPr/>
          </p:nvSpPr>
          <p:spPr>
            <a:xfrm>
              <a:off x="3048275" y="2822825"/>
              <a:ext cx="770200" cy="770200"/>
            </a:xfrm>
            <a:custGeom>
              <a:rect b="b" l="l" r="r" t="t"/>
              <a:pathLst>
                <a:path extrusionOk="0" fill="none" h="30808" w="30808">
                  <a:moveTo>
                    <a:pt x="12046" y="10229"/>
                  </a:moveTo>
                  <a:cubicBezTo>
                    <a:pt x="19625" y="10229"/>
                    <a:pt x="23445" y="19409"/>
                    <a:pt x="18115" y="24770"/>
                  </a:cubicBezTo>
                  <a:lnTo>
                    <a:pt x="24154" y="30808"/>
                  </a:lnTo>
                  <a:cubicBezTo>
                    <a:pt x="30808" y="24153"/>
                    <a:pt x="30808" y="13340"/>
                    <a:pt x="24154" y="6686"/>
                  </a:cubicBezTo>
                  <a:cubicBezTo>
                    <a:pt x="17468" y="1"/>
                    <a:pt x="6655" y="1"/>
                    <a:pt x="1" y="6686"/>
                  </a:cubicBezTo>
                  <a:lnTo>
                    <a:pt x="6039" y="12724"/>
                  </a:lnTo>
                  <a:cubicBezTo>
                    <a:pt x="7641" y="11122"/>
                    <a:pt x="9797" y="10229"/>
                    <a:pt x="12046" y="10229"/>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1"/>
            <p:cNvSpPr/>
            <p:nvPr/>
          </p:nvSpPr>
          <p:spPr>
            <a:xfrm>
              <a:off x="2897325" y="2651850"/>
              <a:ext cx="1142200" cy="1092125"/>
            </a:xfrm>
            <a:custGeom>
              <a:rect b="b" l="l" r="r" t="t"/>
              <a:pathLst>
                <a:path extrusionOk="0" fill="none" h="43685" w="45688">
                  <a:moveTo>
                    <a:pt x="18084" y="1"/>
                  </a:moveTo>
                  <a:cubicBezTo>
                    <a:pt x="11307" y="1"/>
                    <a:pt x="4806" y="2681"/>
                    <a:pt x="1" y="7487"/>
                  </a:cubicBezTo>
                  <a:lnTo>
                    <a:pt x="6039" y="13525"/>
                  </a:lnTo>
                  <a:cubicBezTo>
                    <a:pt x="12693" y="6840"/>
                    <a:pt x="23506" y="6840"/>
                    <a:pt x="30192" y="13525"/>
                  </a:cubicBezTo>
                  <a:cubicBezTo>
                    <a:pt x="36846" y="20179"/>
                    <a:pt x="36846" y="30992"/>
                    <a:pt x="30192" y="37647"/>
                  </a:cubicBezTo>
                  <a:lnTo>
                    <a:pt x="36230" y="43685"/>
                  </a:lnTo>
                  <a:cubicBezTo>
                    <a:pt x="43531" y="36353"/>
                    <a:pt x="45688" y="25355"/>
                    <a:pt x="41744" y="15805"/>
                  </a:cubicBezTo>
                  <a:cubicBezTo>
                    <a:pt x="37770" y="6254"/>
                    <a:pt x="28436" y="1"/>
                    <a:pt x="18084" y="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1"/>
            <p:cNvSpPr/>
            <p:nvPr/>
          </p:nvSpPr>
          <p:spPr>
            <a:xfrm>
              <a:off x="2746375" y="2354550"/>
              <a:ext cx="1540375" cy="1540400"/>
            </a:xfrm>
            <a:custGeom>
              <a:rect b="b" l="l" r="r" t="t"/>
              <a:pathLst>
                <a:path extrusionOk="0" fill="none" h="61616" w="61615">
                  <a:moveTo>
                    <a:pt x="24122" y="11893"/>
                  </a:moveTo>
                  <a:cubicBezTo>
                    <a:pt x="34474" y="11893"/>
                    <a:pt x="43808" y="18146"/>
                    <a:pt x="47782" y="27697"/>
                  </a:cubicBezTo>
                  <a:cubicBezTo>
                    <a:pt x="51726" y="37247"/>
                    <a:pt x="49569" y="48245"/>
                    <a:pt x="42268" y="55577"/>
                  </a:cubicBezTo>
                  <a:lnTo>
                    <a:pt x="48275" y="61615"/>
                  </a:lnTo>
                  <a:cubicBezTo>
                    <a:pt x="61615" y="48276"/>
                    <a:pt x="61615" y="26680"/>
                    <a:pt x="48275" y="13340"/>
                  </a:cubicBezTo>
                  <a:cubicBezTo>
                    <a:pt x="34966" y="1"/>
                    <a:pt x="13340" y="1"/>
                    <a:pt x="0" y="13340"/>
                  </a:cubicBezTo>
                  <a:lnTo>
                    <a:pt x="6039" y="19379"/>
                  </a:lnTo>
                  <a:cubicBezTo>
                    <a:pt x="10844" y="14573"/>
                    <a:pt x="17345" y="11893"/>
                    <a:pt x="24122" y="11893"/>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1"/>
            <p:cNvSpPr/>
            <p:nvPr/>
          </p:nvSpPr>
          <p:spPr>
            <a:xfrm>
              <a:off x="2595425" y="2225175"/>
              <a:ext cx="1904675" cy="1820725"/>
            </a:xfrm>
            <a:custGeom>
              <a:rect b="b" l="l" r="r" t="t"/>
              <a:pathLst>
                <a:path extrusionOk="0" fill="none" h="72829" w="76187">
                  <a:moveTo>
                    <a:pt x="30160" y="31"/>
                  </a:moveTo>
                  <a:cubicBezTo>
                    <a:pt x="18854" y="0"/>
                    <a:pt x="8010" y="4498"/>
                    <a:pt x="0" y="12477"/>
                  </a:cubicBezTo>
                  <a:lnTo>
                    <a:pt x="6038" y="18515"/>
                  </a:lnTo>
                  <a:cubicBezTo>
                    <a:pt x="19378" y="5176"/>
                    <a:pt x="41004" y="5176"/>
                    <a:pt x="54313" y="18515"/>
                  </a:cubicBezTo>
                  <a:cubicBezTo>
                    <a:pt x="67653" y="31855"/>
                    <a:pt x="67653" y="53451"/>
                    <a:pt x="54313" y="66790"/>
                  </a:cubicBezTo>
                  <a:lnTo>
                    <a:pt x="60351" y="72828"/>
                  </a:lnTo>
                  <a:cubicBezTo>
                    <a:pt x="72551" y="60629"/>
                    <a:pt x="76186" y="42268"/>
                    <a:pt x="69563" y="26340"/>
                  </a:cubicBezTo>
                  <a:cubicBezTo>
                    <a:pt x="62970" y="10413"/>
                    <a:pt x="47412" y="31"/>
                    <a:pt x="30160" y="3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1"/>
            <p:cNvSpPr/>
            <p:nvPr/>
          </p:nvSpPr>
          <p:spPr>
            <a:xfrm>
              <a:off x="2445225" y="1913250"/>
              <a:ext cx="2283600" cy="2283600"/>
            </a:xfrm>
            <a:custGeom>
              <a:rect b="b" l="l" r="r" t="t"/>
              <a:pathLst>
                <a:path extrusionOk="0" fill="none" h="91344" w="91344">
                  <a:moveTo>
                    <a:pt x="36168" y="12508"/>
                  </a:moveTo>
                  <a:cubicBezTo>
                    <a:pt x="53420" y="12508"/>
                    <a:pt x="68978" y="22890"/>
                    <a:pt x="75571" y="38817"/>
                  </a:cubicBezTo>
                  <a:cubicBezTo>
                    <a:pt x="82194" y="54745"/>
                    <a:pt x="78559" y="73106"/>
                    <a:pt x="66359" y="85305"/>
                  </a:cubicBezTo>
                  <a:lnTo>
                    <a:pt x="72398" y="91344"/>
                  </a:lnTo>
                  <a:cubicBezTo>
                    <a:pt x="91344" y="71165"/>
                    <a:pt x="90851" y="39618"/>
                    <a:pt x="71288" y="20056"/>
                  </a:cubicBezTo>
                  <a:cubicBezTo>
                    <a:pt x="51726" y="493"/>
                    <a:pt x="20179" y="0"/>
                    <a:pt x="1" y="18947"/>
                  </a:cubicBezTo>
                  <a:lnTo>
                    <a:pt x="6039" y="24985"/>
                  </a:lnTo>
                  <a:cubicBezTo>
                    <a:pt x="14018" y="16975"/>
                    <a:pt x="24862" y="12477"/>
                    <a:pt x="36168" y="12508"/>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1"/>
            <p:cNvSpPr/>
            <p:nvPr/>
          </p:nvSpPr>
          <p:spPr>
            <a:xfrm>
              <a:off x="2294275" y="1798500"/>
              <a:ext cx="2664850" cy="2548525"/>
            </a:xfrm>
            <a:custGeom>
              <a:rect b="b" l="l" r="r" t="t"/>
              <a:pathLst>
                <a:path extrusionOk="0" fill="none" h="101941" w="106594">
                  <a:moveTo>
                    <a:pt x="42206" y="31"/>
                  </a:moveTo>
                  <a:cubicBezTo>
                    <a:pt x="26371" y="0"/>
                    <a:pt x="11184" y="6285"/>
                    <a:pt x="1" y="17468"/>
                  </a:cubicBezTo>
                  <a:lnTo>
                    <a:pt x="6039" y="23506"/>
                  </a:lnTo>
                  <a:cubicBezTo>
                    <a:pt x="26187" y="4560"/>
                    <a:pt x="57764" y="5053"/>
                    <a:pt x="77326" y="24615"/>
                  </a:cubicBezTo>
                  <a:cubicBezTo>
                    <a:pt x="96889" y="44178"/>
                    <a:pt x="97382" y="75755"/>
                    <a:pt x="78436" y="95903"/>
                  </a:cubicBezTo>
                  <a:lnTo>
                    <a:pt x="84474" y="101941"/>
                  </a:lnTo>
                  <a:cubicBezTo>
                    <a:pt x="101510" y="84843"/>
                    <a:pt x="106593" y="59181"/>
                    <a:pt x="97351" y="36876"/>
                  </a:cubicBezTo>
                  <a:cubicBezTo>
                    <a:pt x="88109" y="14572"/>
                    <a:pt x="66359" y="31"/>
                    <a:pt x="42206" y="3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1"/>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1"/>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1"/>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1"/>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5" name="Google Shape;1435;p21"/>
          <p:cNvSpPr/>
          <p:nvPr/>
        </p:nvSpPr>
        <p:spPr>
          <a:xfrm>
            <a:off x="7936850" y="-330037"/>
            <a:ext cx="1352400" cy="1352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6" name="Google Shape;1436;p21"/>
          <p:cNvGrpSpPr/>
          <p:nvPr/>
        </p:nvGrpSpPr>
        <p:grpSpPr>
          <a:xfrm>
            <a:off x="8451009" y="184104"/>
            <a:ext cx="324095" cy="324112"/>
            <a:chOff x="3234025" y="3454875"/>
            <a:chExt cx="482500" cy="482525"/>
          </a:xfrm>
        </p:grpSpPr>
        <p:sp>
          <p:nvSpPr>
            <p:cNvPr id="1437" name="Google Shape;1437;p21"/>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1"/>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1"/>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
    <p:spTree>
      <p:nvGrpSpPr>
        <p:cNvPr id="1440" name="Shape 1440"/>
        <p:cNvGrpSpPr/>
        <p:nvPr/>
      </p:nvGrpSpPr>
      <p:grpSpPr>
        <a:xfrm>
          <a:off x="0" y="0"/>
          <a:ext cx="0" cy="0"/>
          <a:chOff x="0" y="0"/>
          <a:chExt cx="0" cy="0"/>
        </a:xfrm>
      </p:grpSpPr>
      <p:sp>
        <p:nvSpPr>
          <p:cNvPr id="1441" name="Google Shape;1441;p22"/>
          <p:cNvSpPr txBox="1"/>
          <p:nvPr>
            <p:ph type="title"/>
          </p:nvPr>
        </p:nvSpPr>
        <p:spPr>
          <a:xfrm>
            <a:off x="716700" y="444125"/>
            <a:ext cx="7710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442" name="Google Shape;1442;p22"/>
          <p:cNvGrpSpPr/>
          <p:nvPr/>
        </p:nvGrpSpPr>
        <p:grpSpPr>
          <a:xfrm flipH="1">
            <a:off x="-1294116" y="-1686638"/>
            <a:ext cx="2911717" cy="2911225"/>
            <a:chOff x="6695099" y="-3547880"/>
            <a:chExt cx="6385344" cy="6384266"/>
          </a:xfrm>
        </p:grpSpPr>
        <p:sp>
          <p:nvSpPr>
            <p:cNvPr id="1443" name="Google Shape;1443;p22"/>
            <p:cNvSpPr/>
            <p:nvPr/>
          </p:nvSpPr>
          <p:spPr>
            <a:xfrm rot="9900040">
              <a:off x="7280787" y="-2961969"/>
              <a:ext cx="5213969" cy="5212444"/>
            </a:xfrm>
            <a:custGeom>
              <a:rect b="b" l="l" r="r" t="t"/>
              <a:pathLst>
                <a:path extrusionOk="0" h="208504" w="208565">
                  <a:moveTo>
                    <a:pt x="86236" y="1"/>
                  </a:moveTo>
                  <a:cubicBezTo>
                    <a:pt x="53900" y="1"/>
                    <a:pt x="22862" y="12844"/>
                    <a:pt x="0" y="35768"/>
                  </a:cubicBezTo>
                  <a:lnTo>
                    <a:pt x="172766" y="208504"/>
                  </a:lnTo>
                  <a:cubicBezTo>
                    <a:pt x="195687" y="185645"/>
                    <a:pt x="208564" y="154560"/>
                    <a:pt x="208503" y="122151"/>
                  </a:cubicBezTo>
                  <a:cubicBezTo>
                    <a:pt x="208503" y="54684"/>
                    <a:pt x="153820" y="1"/>
                    <a:pt x="86352" y="1"/>
                  </a:cubicBezTo>
                  <a:cubicBezTo>
                    <a:pt x="86314" y="1"/>
                    <a:pt x="86275" y="1"/>
                    <a:pt x="86236" y="1"/>
                  </a:cubicBezTo>
                  <a:close/>
                </a:path>
              </a:pathLst>
            </a:cu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2"/>
            <p:cNvSpPr/>
            <p:nvPr/>
          </p:nvSpPr>
          <p:spPr>
            <a:xfrm rot="9900040">
              <a:off x="7840124" y="-2280877"/>
              <a:ext cx="4006380" cy="400635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2"/>
            <p:cNvSpPr/>
            <p:nvPr/>
          </p:nvSpPr>
          <p:spPr>
            <a:xfrm rot="9900040">
              <a:off x="8100787" y="-1974337"/>
              <a:ext cx="3427973" cy="3278577"/>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2"/>
            <p:cNvSpPr/>
            <p:nvPr/>
          </p:nvSpPr>
          <p:spPr>
            <a:xfrm rot="9900040">
              <a:off x="8543224" y="-1690156"/>
              <a:ext cx="2664770" cy="2548449"/>
            </a:xfrm>
            <a:custGeom>
              <a:rect b="b" l="l" r="r" t="t"/>
              <a:pathLst>
                <a:path extrusionOk="0" fill="none" h="101941" w="106594">
                  <a:moveTo>
                    <a:pt x="42206" y="31"/>
                  </a:moveTo>
                  <a:cubicBezTo>
                    <a:pt x="26371" y="0"/>
                    <a:pt x="11184" y="6285"/>
                    <a:pt x="1" y="17468"/>
                  </a:cubicBezTo>
                  <a:lnTo>
                    <a:pt x="6039" y="23506"/>
                  </a:lnTo>
                  <a:cubicBezTo>
                    <a:pt x="26187" y="4560"/>
                    <a:pt x="57764" y="5053"/>
                    <a:pt x="77326" y="24615"/>
                  </a:cubicBezTo>
                  <a:cubicBezTo>
                    <a:pt x="96889" y="44178"/>
                    <a:pt x="97382" y="75755"/>
                    <a:pt x="78436" y="95903"/>
                  </a:cubicBezTo>
                  <a:lnTo>
                    <a:pt x="84474" y="101941"/>
                  </a:lnTo>
                  <a:cubicBezTo>
                    <a:pt x="101510" y="84843"/>
                    <a:pt x="106593" y="59181"/>
                    <a:pt x="97351" y="36876"/>
                  </a:cubicBezTo>
                  <a:cubicBezTo>
                    <a:pt x="88109" y="14572"/>
                    <a:pt x="66359" y="31"/>
                    <a:pt x="42206" y="3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2"/>
            <p:cNvSpPr/>
            <p:nvPr/>
          </p:nvSpPr>
          <p:spPr>
            <a:xfrm rot="9900040">
              <a:off x="8983283" y="-1407336"/>
              <a:ext cx="1904618" cy="1820671"/>
            </a:xfrm>
            <a:custGeom>
              <a:rect b="b" l="l" r="r" t="t"/>
              <a:pathLst>
                <a:path extrusionOk="0" fill="none" h="72829" w="76187">
                  <a:moveTo>
                    <a:pt x="30160" y="31"/>
                  </a:moveTo>
                  <a:cubicBezTo>
                    <a:pt x="18854" y="0"/>
                    <a:pt x="8010" y="4498"/>
                    <a:pt x="0" y="12477"/>
                  </a:cubicBezTo>
                  <a:lnTo>
                    <a:pt x="6038" y="18515"/>
                  </a:lnTo>
                  <a:cubicBezTo>
                    <a:pt x="19378" y="5176"/>
                    <a:pt x="41004" y="5176"/>
                    <a:pt x="54313" y="18515"/>
                  </a:cubicBezTo>
                  <a:cubicBezTo>
                    <a:pt x="67653" y="31855"/>
                    <a:pt x="67653" y="53451"/>
                    <a:pt x="54313" y="66790"/>
                  </a:cubicBezTo>
                  <a:lnTo>
                    <a:pt x="60351" y="72828"/>
                  </a:lnTo>
                  <a:cubicBezTo>
                    <a:pt x="72551" y="60629"/>
                    <a:pt x="76186" y="42268"/>
                    <a:pt x="69563" y="26340"/>
                  </a:cubicBezTo>
                  <a:cubicBezTo>
                    <a:pt x="62970" y="10413"/>
                    <a:pt x="47412" y="31"/>
                    <a:pt x="30160" y="3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2"/>
            <p:cNvSpPr/>
            <p:nvPr/>
          </p:nvSpPr>
          <p:spPr>
            <a:xfrm rot="9900040">
              <a:off x="9424983" y="-1123832"/>
              <a:ext cx="1142166" cy="1092092"/>
            </a:xfrm>
            <a:custGeom>
              <a:rect b="b" l="l" r="r" t="t"/>
              <a:pathLst>
                <a:path extrusionOk="0" fill="none" h="43685" w="45688">
                  <a:moveTo>
                    <a:pt x="18084" y="1"/>
                  </a:moveTo>
                  <a:cubicBezTo>
                    <a:pt x="11307" y="1"/>
                    <a:pt x="4806" y="2681"/>
                    <a:pt x="1" y="7487"/>
                  </a:cubicBezTo>
                  <a:lnTo>
                    <a:pt x="6039" y="13525"/>
                  </a:lnTo>
                  <a:cubicBezTo>
                    <a:pt x="12693" y="6840"/>
                    <a:pt x="23506" y="6840"/>
                    <a:pt x="30192" y="13525"/>
                  </a:cubicBezTo>
                  <a:cubicBezTo>
                    <a:pt x="36846" y="20179"/>
                    <a:pt x="36846" y="30992"/>
                    <a:pt x="30192" y="37647"/>
                  </a:cubicBezTo>
                  <a:lnTo>
                    <a:pt x="36230" y="43685"/>
                  </a:lnTo>
                  <a:cubicBezTo>
                    <a:pt x="43531" y="36353"/>
                    <a:pt x="45688" y="25355"/>
                    <a:pt x="41744" y="15805"/>
                  </a:cubicBezTo>
                  <a:cubicBezTo>
                    <a:pt x="37770" y="6254"/>
                    <a:pt x="28436" y="1"/>
                    <a:pt x="18084" y="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9" name="Google Shape;1449;p22"/>
          <p:cNvSpPr/>
          <p:nvPr/>
        </p:nvSpPr>
        <p:spPr>
          <a:xfrm flipH="1">
            <a:off x="8504484" y="4696025"/>
            <a:ext cx="836400" cy="59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0" name="Google Shape;1450;p22"/>
          <p:cNvGrpSpPr/>
          <p:nvPr/>
        </p:nvGrpSpPr>
        <p:grpSpPr>
          <a:xfrm flipH="1">
            <a:off x="8347795" y="4482506"/>
            <a:ext cx="1121756" cy="1003898"/>
            <a:chOff x="1217575" y="1411875"/>
            <a:chExt cx="4336125" cy="3880550"/>
          </a:xfrm>
        </p:grpSpPr>
        <p:sp>
          <p:nvSpPr>
            <p:cNvPr id="1451" name="Google Shape;1451;p22"/>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2"/>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2"/>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2"/>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2"/>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2"/>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2"/>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2"/>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2"/>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2"/>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2"/>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2"/>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2"/>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2"/>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2"/>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2"/>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2"/>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2"/>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2"/>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2"/>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2"/>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2"/>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2"/>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2"/>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2"/>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2"/>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2"/>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2"/>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2"/>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2"/>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2"/>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2"/>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2"/>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2"/>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2"/>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2"/>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2"/>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2"/>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2"/>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2"/>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2"/>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2"/>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2"/>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2"/>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2"/>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2"/>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2"/>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2"/>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2"/>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2"/>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2"/>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2"/>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2"/>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2"/>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2"/>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2"/>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7" name="Google Shape;1507;p22"/>
          <p:cNvSpPr txBox="1"/>
          <p:nvPr>
            <p:ph idx="1" type="subTitle"/>
          </p:nvPr>
        </p:nvSpPr>
        <p:spPr>
          <a:xfrm>
            <a:off x="713225" y="1627125"/>
            <a:ext cx="3750000" cy="2367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1400"/>
              <a:buChar char="●"/>
              <a:defRPr/>
            </a:lvl1pPr>
            <a:lvl2pPr lvl="1">
              <a:spcBef>
                <a:spcPts val="1600"/>
              </a:spcBef>
              <a:spcAft>
                <a:spcPts val="0"/>
              </a:spcAft>
              <a:buClr>
                <a:schemeClr val="dk1"/>
              </a:buClr>
              <a:buSzPts val="1400"/>
              <a:buChar char="○"/>
              <a:defRPr/>
            </a:lvl2pPr>
            <a:lvl3pPr lvl="2">
              <a:spcBef>
                <a:spcPts val="1600"/>
              </a:spcBef>
              <a:spcAft>
                <a:spcPts val="0"/>
              </a:spcAft>
              <a:buClr>
                <a:schemeClr val="dk1"/>
              </a:buClr>
              <a:buSzPts val="1400"/>
              <a:buChar char="■"/>
              <a:defRPr/>
            </a:lvl3pPr>
            <a:lvl4pPr lvl="3">
              <a:spcBef>
                <a:spcPts val="1600"/>
              </a:spcBef>
              <a:spcAft>
                <a:spcPts val="0"/>
              </a:spcAft>
              <a:buClr>
                <a:schemeClr val="dk1"/>
              </a:buClr>
              <a:buSzPts val="1400"/>
              <a:buChar char="●"/>
              <a:defRPr/>
            </a:lvl4pPr>
            <a:lvl5pPr lvl="4">
              <a:spcBef>
                <a:spcPts val="1600"/>
              </a:spcBef>
              <a:spcAft>
                <a:spcPts val="0"/>
              </a:spcAft>
              <a:buClr>
                <a:schemeClr val="dk1"/>
              </a:buClr>
              <a:buSzPts val="1400"/>
              <a:buChar char="○"/>
              <a:defRPr/>
            </a:lvl5pPr>
            <a:lvl6pPr lvl="5">
              <a:spcBef>
                <a:spcPts val="1600"/>
              </a:spcBef>
              <a:spcAft>
                <a:spcPts val="0"/>
              </a:spcAft>
              <a:buClr>
                <a:schemeClr val="dk1"/>
              </a:buClr>
              <a:buSzPts val="1400"/>
              <a:buChar char="■"/>
              <a:defRPr/>
            </a:lvl6pPr>
            <a:lvl7pPr lvl="6">
              <a:spcBef>
                <a:spcPts val="1600"/>
              </a:spcBef>
              <a:spcAft>
                <a:spcPts val="0"/>
              </a:spcAft>
              <a:buClr>
                <a:schemeClr val="dk1"/>
              </a:buClr>
              <a:buSzPts val="1400"/>
              <a:buChar char="●"/>
              <a:defRPr/>
            </a:lvl7pPr>
            <a:lvl8pPr lvl="7">
              <a:spcBef>
                <a:spcPts val="1600"/>
              </a:spcBef>
              <a:spcAft>
                <a:spcPts val="0"/>
              </a:spcAft>
              <a:buClr>
                <a:schemeClr val="dk1"/>
              </a:buClr>
              <a:buSzPts val="1400"/>
              <a:buChar char="○"/>
              <a:defRPr/>
            </a:lvl8pPr>
            <a:lvl9pPr lvl="8">
              <a:spcBef>
                <a:spcPts val="1600"/>
              </a:spcBef>
              <a:spcAft>
                <a:spcPts val="160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
    <p:spTree>
      <p:nvGrpSpPr>
        <p:cNvPr id="1508" name="Shape 1508"/>
        <p:cNvGrpSpPr/>
        <p:nvPr/>
      </p:nvGrpSpPr>
      <p:grpSpPr>
        <a:xfrm>
          <a:off x="0" y="0"/>
          <a:ext cx="0" cy="0"/>
          <a:chOff x="0" y="0"/>
          <a:chExt cx="0" cy="0"/>
        </a:xfrm>
      </p:grpSpPr>
      <p:sp>
        <p:nvSpPr>
          <p:cNvPr id="1509" name="Google Shape;1509;p23"/>
          <p:cNvSpPr/>
          <p:nvPr/>
        </p:nvSpPr>
        <p:spPr>
          <a:xfrm>
            <a:off x="124975" y="361225"/>
            <a:ext cx="492600" cy="492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3"/>
          <p:cNvSpPr/>
          <p:nvPr/>
        </p:nvSpPr>
        <p:spPr>
          <a:xfrm>
            <a:off x="8493225" y="4315150"/>
            <a:ext cx="492600" cy="492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1" name="Google Shape;1511;p23"/>
          <p:cNvGrpSpPr/>
          <p:nvPr/>
        </p:nvGrpSpPr>
        <p:grpSpPr>
          <a:xfrm>
            <a:off x="7673999" y="-866290"/>
            <a:ext cx="2131073" cy="2131073"/>
            <a:chOff x="1195225" y="242725"/>
            <a:chExt cx="5200275" cy="5200275"/>
          </a:xfrm>
        </p:grpSpPr>
        <p:sp>
          <p:nvSpPr>
            <p:cNvPr id="1512" name="Google Shape;1512;p23"/>
            <p:cNvSpPr/>
            <p:nvPr/>
          </p:nvSpPr>
          <p:spPr>
            <a:xfrm>
              <a:off x="1195225" y="2058050"/>
              <a:ext cx="3385725" cy="3384950"/>
            </a:xfrm>
            <a:custGeom>
              <a:rect b="b" l="l" r="r" t="t"/>
              <a:pathLst>
                <a:path extrusionOk="0" h="135398" w="135429">
                  <a:moveTo>
                    <a:pt x="1" y="0"/>
                  </a:moveTo>
                  <a:lnTo>
                    <a:pt x="1" y="135397"/>
                  </a:lnTo>
                  <a:lnTo>
                    <a:pt x="135429" y="135397"/>
                  </a:lnTo>
                  <a:lnTo>
                    <a:pt x="135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3"/>
            <p:cNvSpPr/>
            <p:nvPr/>
          </p:nvSpPr>
          <p:spPr>
            <a:xfrm>
              <a:off x="1195225" y="2058050"/>
              <a:ext cx="3385725" cy="3384950"/>
            </a:xfrm>
            <a:custGeom>
              <a:rect b="b" l="l" r="r" t="t"/>
              <a:pathLst>
                <a:path extrusionOk="0" fill="none" h="135398" w="135429">
                  <a:moveTo>
                    <a:pt x="1" y="0"/>
                  </a:moveTo>
                  <a:lnTo>
                    <a:pt x="135429" y="0"/>
                  </a:lnTo>
                  <a:lnTo>
                    <a:pt x="135429"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3"/>
            <p:cNvSpPr/>
            <p:nvPr/>
          </p:nvSpPr>
          <p:spPr>
            <a:xfrm>
              <a:off x="1250675" y="2002600"/>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3"/>
            <p:cNvSpPr/>
            <p:nvPr/>
          </p:nvSpPr>
          <p:spPr>
            <a:xfrm>
              <a:off x="1305375" y="1947900"/>
              <a:ext cx="3384950" cy="3384975"/>
            </a:xfrm>
            <a:custGeom>
              <a:rect b="b" l="l" r="r" t="t"/>
              <a:pathLst>
                <a:path extrusionOk="0" fill="none" h="135399" w="135398">
                  <a:moveTo>
                    <a:pt x="0" y="1"/>
                  </a:moveTo>
                  <a:lnTo>
                    <a:pt x="135398" y="1"/>
                  </a:lnTo>
                  <a:lnTo>
                    <a:pt x="13539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3"/>
            <p:cNvSpPr/>
            <p:nvPr/>
          </p:nvSpPr>
          <p:spPr>
            <a:xfrm>
              <a:off x="1360050" y="1893225"/>
              <a:ext cx="3385725" cy="3384950"/>
            </a:xfrm>
            <a:custGeom>
              <a:rect b="b" l="l" r="r" t="t"/>
              <a:pathLst>
                <a:path extrusionOk="0" fill="none" h="135398" w="135429">
                  <a:moveTo>
                    <a:pt x="1" y="0"/>
                  </a:moveTo>
                  <a:lnTo>
                    <a:pt x="135429" y="0"/>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3"/>
            <p:cNvSpPr/>
            <p:nvPr/>
          </p:nvSpPr>
          <p:spPr>
            <a:xfrm>
              <a:off x="1415500" y="1837775"/>
              <a:ext cx="3384950" cy="3385725"/>
            </a:xfrm>
            <a:custGeom>
              <a:rect b="b" l="l" r="r" t="t"/>
              <a:pathLst>
                <a:path extrusionOk="0" fill="none" h="135429" w="135398">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3"/>
            <p:cNvSpPr/>
            <p:nvPr/>
          </p:nvSpPr>
          <p:spPr>
            <a:xfrm>
              <a:off x="1470175" y="1783100"/>
              <a:ext cx="3385750" cy="3384950"/>
            </a:xfrm>
            <a:custGeom>
              <a:rect b="b" l="l" r="r" t="t"/>
              <a:pathLst>
                <a:path extrusionOk="0" fill="none" h="135398" w="135430">
                  <a:moveTo>
                    <a:pt x="1" y="0"/>
                  </a:moveTo>
                  <a:lnTo>
                    <a:pt x="135429" y="0"/>
                  </a:lnTo>
                  <a:lnTo>
                    <a:pt x="135429"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3"/>
            <p:cNvSpPr/>
            <p:nvPr/>
          </p:nvSpPr>
          <p:spPr>
            <a:xfrm>
              <a:off x="1525650" y="1727625"/>
              <a:ext cx="3384950" cy="3385750"/>
            </a:xfrm>
            <a:custGeom>
              <a:rect b="b" l="l" r="r" t="t"/>
              <a:pathLst>
                <a:path extrusionOk="0" fill="none" h="135430" w="135398">
                  <a:moveTo>
                    <a:pt x="0" y="1"/>
                  </a:moveTo>
                  <a:lnTo>
                    <a:pt x="135397" y="1"/>
                  </a:lnTo>
                  <a:lnTo>
                    <a:pt x="135397"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3"/>
            <p:cNvSpPr/>
            <p:nvPr/>
          </p:nvSpPr>
          <p:spPr>
            <a:xfrm>
              <a:off x="1580325" y="1672950"/>
              <a:ext cx="3385725" cy="3384950"/>
            </a:xfrm>
            <a:custGeom>
              <a:rect b="b" l="l" r="r" t="t"/>
              <a:pathLst>
                <a:path extrusionOk="0" fill="none" h="135398"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3"/>
            <p:cNvSpPr/>
            <p:nvPr/>
          </p:nvSpPr>
          <p:spPr>
            <a:xfrm>
              <a:off x="1635775" y="1618275"/>
              <a:ext cx="3384950" cy="3384950"/>
            </a:xfrm>
            <a:custGeom>
              <a:rect b="b" l="l" r="r" t="t"/>
              <a:pathLst>
                <a:path extrusionOk="0" fill="none" h="135398" w="135398">
                  <a:moveTo>
                    <a:pt x="1" y="0"/>
                  </a:moveTo>
                  <a:lnTo>
                    <a:pt x="135398" y="0"/>
                  </a:lnTo>
                  <a:lnTo>
                    <a:pt x="135398"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3"/>
            <p:cNvSpPr/>
            <p:nvPr/>
          </p:nvSpPr>
          <p:spPr>
            <a:xfrm>
              <a:off x="1690450" y="1562825"/>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3"/>
            <p:cNvSpPr/>
            <p:nvPr/>
          </p:nvSpPr>
          <p:spPr>
            <a:xfrm>
              <a:off x="1745150" y="1508125"/>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3"/>
            <p:cNvSpPr/>
            <p:nvPr/>
          </p:nvSpPr>
          <p:spPr>
            <a:xfrm>
              <a:off x="1800600" y="1452675"/>
              <a:ext cx="3384950" cy="3385725"/>
            </a:xfrm>
            <a:custGeom>
              <a:rect b="b" l="l" r="r" t="t"/>
              <a:pathLst>
                <a:path extrusionOk="0" fill="none" h="135429" w="135398">
                  <a:moveTo>
                    <a:pt x="0" y="1"/>
                  </a:moveTo>
                  <a:lnTo>
                    <a:pt x="135398" y="1"/>
                  </a:lnTo>
                  <a:lnTo>
                    <a:pt x="135398"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3"/>
            <p:cNvSpPr/>
            <p:nvPr/>
          </p:nvSpPr>
          <p:spPr>
            <a:xfrm>
              <a:off x="1855275" y="1398000"/>
              <a:ext cx="3385725" cy="3384950"/>
            </a:xfrm>
            <a:custGeom>
              <a:rect b="b" l="l" r="r" t="t"/>
              <a:pathLst>
                <a:path extrusionOk="0" fill="none" h="135398" w="135429">
                  <a:moveTo>
                    <a:pt x="1" y="1"/>
                  </a:moveTo>
                  <a:lnTo>
                    <a:pt x="135429" y="1"/>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3"/>
            <p:cNvSpPr/>
            <p:nvPr/>
          </p:nvSpPr>
          <p:spPr>
            <a:xfrm>
              <a:off x="1910725" y="1343325"/>
              <a:ext cx="3384950" cy="3384950"/>
            </a:xfrm>
            <a:custGeom>
              <a:rect b="b" l="l" r="r" t="t"/>
              <a:pathLst>
                <a:path extrusionOk="0" fill="none" h="135398" w="135398">
                  <a:moveTo>
                    <a:pt x="1" y="0"/>
                  </a:moveTo>
                  <a:lnTo>
                    <a:pt x="135398" y="0"/>
                  </a:lnTo>
                  <a:lnTo>
                    <a:pt x="135398"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3"/>
            <p:cNvSpPr/>
            <p:nvPr/>
          </p:nvSpPr>
          <p:spPr>
            <a:xfrm>
              <a:off x="1965400" y="1287875"/>
              <a:ext cx="3384975" cy="3384950"/>
            </a:xfrm>
            <a:custGeom>
              <a:rect b="b" l="l" r="r" t="t"/>
              <a:pathLst>
                <a:path extrusionOk="0" fill="none" h="135398" w="135399">
                  <a:moveTo>
                    <a:pt x="1" y="0"/>
                  </a:moveTo>
                  <a:lnTo>
                    <a:pt x="135398" y="0"/>
                  </a:lnTo>
                  <a:lnTo>
                    <a:pt x="135398"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3"/>
            <p:cNvSpPr/>
            <p:nvPr/>
          </p:nvSpPr>
          <p:spPr>
            <a:xfrm>
              <a:off x="2020100" y="1233175"/>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3"/>
            <p:cNvSpPr/>
            <p:nvPr/>
          </p:nvSpPr>
          <p:spPr>
            <a:xfrm>
              <a:off x="2075550" y="1177725"/>
              <a:ext cx="3384950" cy="3385725"/>
            </a:xfrm>
            <a:custGeom>
              <a:rect b="b" l="l" r="r" t="t"/>
              <a:pathLst>
                <a:path extrusionOk="0" fill="none" h="135429" w="135398">
                  <a:moveTo>
                    <a:pt x="0" y="1"/>
                  </a:moveTo>
                  <a:lnTo>
                    <a:pt x="135398" y="1"/>
                  </a:lnTo>
                  <a:lnTo>
                    <a:pt x="135398"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3"/>
            <p:cNvSpPr/>
            <p:nvPr/>
          </p:nvSpPr>
          <p:spPr>
            <a:xfrm>
              <a:off x="2130225" y="1123050"/>
              <a:ext cx="3385725" cy="3384950"/>
            </a:xfrm>
            <a:custGeom>
              <a:rect b="b" l="l" r="r" t="t"/>
              <a:pathLst>
                <a:path extrusionOk="0" fill="none" h="135398" w="135429">
                  <a:moveTo>
                    <a:pt x="1" y="0"/>
                  </a:moveTo>
                  <a:lnTo>
                    <a:pt x="135429" y="0"/>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3"/>
            <p:cNvSpPr/>
            <p:nvPr/>
          </p:nvSpPr>
          <p:spPr>
            <a:xfrm>
              <a:off x="2185675" y="1067600"/>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3"/>
            <p:cNvSpPr/>
            <p:nvPr/>
          </p:nvSpPr>
          <p:spPr>
            <a:xfrm>
              <a:off x="2240375" y="1012900"/>
              <a:ext cx="3384950" cy="3384975"/>
            </a:xfrm>
            <a:custGeom>
              <a:rect b="b" l="l" r="r" t="t"/>
              <a:pathLst>
                <a:path extrusionOk="0" fill="none" h="135399" w="135398">
                  <a:moveTo>
                    <a:pt x="0" y="1"/>
                  </a:moveTo>
                  <a:lnTo>
                    <a:pt x="135397" y="1"/>
                  </a:lnTo>
                  <a:lnTo>
                    <a:pt x="135397"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3"/>
            <p:cNvSpPr/>
            <p:nvPr/>
          </p:nvSpPr>
          <p:spPr>
            <a:xfrm>
              <a:off x="2295825" y="958225"/>
              <a:ext cx="3384950" cy="3384950"/>
            </a:xfrm>
            <a:custGeom>
              <a:rect b="b" l="l" r="r" t="t"/>
              <a:pathLst>
                <a:path extrusionOk="0" fill="none" h="135398" w="135398">
                  <a:moveTo>
                    <a:pt x="0" y="1"/>
                  </a:moveTo>
                  <a:lnTo>
                    <a:pt x="135397" y="1"/>
                  </a:lnTo>
                  <a:lnTo>
                    <a:pt x="135397"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3"/>
            <p:cNvSpPr/>
            <p:nvPr/>
          </p:nvSpPr>
          <p:spPr>
            <a:xfrm>
              <a:off x="2350500" y="902775"/>
              <a:ext cx="3384950" cy="3385725"/>
            </a:xfrm>
            <a:custGeom>
              <a:rect b="b" l="l" r="r" t="t"/>
              <a:pathLst>
                <a:path extrusionOk="0" fill="none" h="135429" w="135398">
                  <a:moveTo>
                    <a:pt x="1" y="1"/>
                  </a:moveTo>
                  <a:lnTo>
                    <a:pt x="135398" y="1"/>
                  </a:lnTo>
                  <a:lnTo>
                    <a:pt x="135398" y="135429"/>
                  </a:lnTo>
                  <a:lnTo>
                    <a:pt x="1"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3"/>
            <p:cNvSpPr/>
            <p:nvPr/>
          </p:nvSpPr>
          <p:spPr>
            <a:xfrm>
              <a:off x="2405175" y="848100"/>
              <a:ext cx="3385725" cy="3384950"/>
            </a:xfrm>
            <a:custGeom>
              <a:rect b="b" l="l" r="r" t="t"/>
              <a:pathLst>
                <a:path extrusionOk="0" fill="none" h="135398" w="135429">
                  <a:moveTo>
                    <a:pt x="1" y="0"/>
                  </a:moveTo>
                  <a:lnTo>
                    <a:pt x="135429" y="0"/>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3"/>
            <p:cNvSpPr/>
            <p:nvPr/>
          </p:nvSpPr>
          <p:spPr>
            <a:xfrm>
              <a:off x="2460625" y="792650"/>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3"/>
            <p:cNvSpPr/>
            <p:nvPr/>
          </p:nvSpPr>
          <p:spPr>
            <a:xfrm>
              <a:off x="2515325" y="737950"/>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3"/>
            <p:cNvSpPr/>
            <p:nvPr/>
          </p:nvSpPr>
          <p:spPr>
            <a:xfrm>
              <a:off x="2570775" y="683275"/>
              <a:ext cx="3384950" cy="3384950"/>
            </a:xfrm>
            <a:custGeom>
              <a:rect b="b" l="l" r="r" t="t"/>
              <a:pathLst>
                <a:path extrusionOk="0" fill="none" h="135398" w="135398">
                  <a:moveTo>
                    <a:pt x="0" y="1"/>
                  </a:moveTo>
                  <a:lnTo>
                    <a:pt x="135398" y="1"/>
                  </a:lnTo>
                  <a:lnTo>
                    <a:pt x="13539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3"/>
            <p:cNvSpPr/>
            <p:nvPr/>
          </p:nvSpPr>
          <p:spPr>
            <a:xfrm>
              <a:off x="2625450" y="627825"/>
              <a:ext cx="3384950" cy="3385725"/>
            </a:xfrm>
            <a:custGeom>
              <a:rect b="b" l="l" r="r" t="t"/>
              <a:pathLst>
                <a:path extrusionOk="0" fill="none" h="135429" w="135398">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3"/>
            <p:cNvSpPr/>
            <p:nvPr/>
          </p:nvSpPr>
          <p:spPr>
            <a:xfrm>
              <a:off x="2680125" y="573150"/>
              <a:ext cx="3385750" cy="3384950"/>
            </a:xfrm>
            <a:custGeom>
              <a:rect b="b" l="l" r="r" t="t"/>
              <a:pathLst>
                <a:path extrusionOk="0" fill="none" h="135398" w="135430">
                  <a:moveTo>
                    <a:pt x="1" y="0"/>
                  </a:moveTo>
                  <a:lnTo>
                    <a:pt x="135429" y="0"/>
                  </a:lnTo>
                  <a:lnTo>
                    <a:pt x="135429"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3"/>
            <p:cNvSpPr/>
            <p:nvPr/>
          </p:nvSpPr>
          <p:spPr>
            <a:xfrm>
              <a:off x="2735600" y="517675"/>
              <a:ext cx="3384950" cy="3385750"/>
            </a:xfrm>
            <a:custGeom>
              <a:rect b="b" l="l" r="r" t="t"/>
              <a:pathLst>
                <a:path extrusionOk="0" fill="none" h="135430" w="135398">
                  <a:moveTo>
                    <a:pt x="0" y="1"/>
                  </a:moveTo>
                  <a:lnTo>
                    <a:pt x="135397" y="1"/>
                  </a:lnTo>
                  <a:lnTo>
                    <a:pt x="135397"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3"/>
            <p:cNvSpPr/>
            <p:nvPr/>
          </p:nvSpPr>
          <p:spPr>
            <a:xfrm>
              <a:off x="2790275" y="463000"/>
              <a:ext cx="3385725" cy="3384950"/>
            </a:xfrm>
            <a:custGeom>
              <a:rect b="b" l="l" r="r" t="t"/>
              <a:pathLst>
                <a:path extrusionOk="0" fill="none" h="135398"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3"/>
            <p:cNvSpPr/>
            <p:nvPr/>
          </p:nvSpPr>
          <p:spPr>
            <a:xfrm>
              <a:off x="2845725" y="407550"/>
              <a:ext cx="3384950" cy="3385725"/>
            </a:xfrm>
            <a:custGeom>
              <a:rect b="b" l="l" r="r" t="t"/>
              <a:pathLst>
                <a:path extrusionOk="0" fill="none" h="135429" w="135398">
                  <a:moveTo>
                    <a:pt x="0" y="1"/>
                  </a:moveTo>
                  <a:lnTo>
                    <a:pt x="135398" y="1"/>
                  </a:lnTo>
                  <a:lnTo>
                    <a:pt x="135398"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3"/>
            <p:cNvSpPr/>
            <p:nvPr/>
          </p:nvSpPr>
          <p:spPr>
            <a:xfrm>
              <a:off x="2900400" y="352875"/>
              <a:ext cx="3384975" cy="3384950"/>
            </a:xfrm>
            <a:custGeom>
              <a:rect b="b" l="l" r="r" t="t"/>
              <a:pathLst>
                <a:path extrusionOk="0" fill="none" h="135398" w="135399">
                  <a:moveTo>
                    <a:pt x="1" y="0"/>
                  </a:moveTo>
                  <a:lnTo>
                    <a:pt x="135398" y="0"/>
                  </a:lnTo>
                  <a:lnTo>
                    <a:pt x="135398"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3"/>
            <p:cNvSpPr/>
            <p:nvPr/>
          </p:nvSpPr>
          <p:spPr>
            <a:xfrm>
              <a:off x="2955100" y="298175"/>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3"/>
            <p:cNvSpPr/>
            <p:nvPr/>
          </p:nvSpPr>
          <p:spPr>
            <a:xfrm>
              <a:off x="3010550" y="242725"/>
              <a:ext cx="3384950" cy="3385725"/>
            </a:xfrm>
            <a:custGeom>
              <a:rect b="b" l="l" r="r" t="t"/>
              <a:pathLst>
                <a:path extrusionOk="0" fill="none" h="135429" w="135398">
                  <a:moveTo>
                    <a:pt x="0" y="1"/>
                  </a:moveTo>
                  <a:lnTo>
                    <a:pt x="135397" y="1"/>
                  </a:lnTo>
                  <a:lnTo>
                    <a:pt x="135397"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7" name="Google Shape;1547;p23"/>
          <p:cNvGrpSpPr/>
          <p:nvPr/>
        </p:nvGrpSpPr>
        <p:grpSpPr>
          <a:xfrm>
            <a:off x="-456915" y="2845292"/>
            <a:ext cx="3037749" cy="3036861"/>
            <a:chOff x="1190625" y="238100"/>
            <a:chExt cx="5214125" cy="5212600"/>
          </a:xfrm>
        </p:grpSpPr>
        <p:sp>
          <p:nvSpPr>
            <p:cNvPr id="1548" name="Google Shape;1548;p23"/>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3"/>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3"/>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3"/>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3"/>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3"/>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3"/>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3"/>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3"/>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3"/>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3"/>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3"/>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3"/>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3"/>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3"/>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3"/>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3"/>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3"/>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3"/>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3"/>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3"/>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3"/>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3"/>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3"/>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3"/>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3"/>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3"/>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3"/>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3"/>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3"/>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3"/>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3"/>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3"/>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3"/>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3"/>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3"/>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3"/>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3"/>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3"/>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3"/>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3"/>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3"/>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3"/>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3"/>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3"/>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3"/>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3"/>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3"/>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3"/>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3"/>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3"/>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3"/>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3"/>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3"/>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3"/>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3"/>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3"/>
            <p:cNvSpPr/>
            <p:nvPr/>
          </p:nvSpPr>
          <p:spPr>
            <a:xfrm>
              <a:off x="1190625" y="238100"/>
              <a:ext cx="5214125" cy="5212600"/>
            </a:xfrm>
            <a:custGeom>
              <a:rect b="b" l="l" r="r" t="t"/>
              <a:pathLst>
                <a:path extrusionOk="0" h="208504" w="208565">
                  <a:moveTo>
                    <a:pt x="86236" y="1"/>
                  </a:moveTo>
                  <a:cubicBezTo>
                    <a:pt x="53900" y="1"/>
                    <a:pt x="22862" y="12844"/>
                    <a:pt x="0" y="35768"/>
                  </a:cubicBezTo>
                  <a:lnTo>
                    <a:pt x="172766" y="208504"/>
                  </a:lnTo>
                  <a:cubicBezTo>
                    <a:pt x="195687" y="185645"/>
                    <a:pt x="208564" y="154560"/>
                    <a:pt x="208503" y="122151"/>
                  </a:cubicBezTo>
                  <a:cubicBezTo>
                    <a:pt x="208503" y="54684"/>
                    <a:pt x="153820" y="1"/>
                    <a:pt x="86352" y="1"/>
                  </a:cubicBezTo>
                  <a:cubicBezTo>
                    <a:pt x="86314" y="1"/>
                    <a:pt x="86275" y="1"/>
                    <a:pt x="862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3"/>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3"/>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3"/>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3"/>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3"/>
            <p:cNvSpPr/>
            <p:nvPr/>
          </p:nvSpPr>
          <p:spPr>
            <a:xfrm>
              <a:off x="2294275" y="1798500"/>
              <a:ext cx="2664850" cy="2548525"/>
            </a:xfrm>
            <a:custGeom>
              <a:rect b="b" l="l" r="r" t="t"/>
              <a:pathLst>
                <a:path extrusionOk="0" fill="none" h="101941" w="106594">
                  <a:moveTo>
                    <a:pt x="42206" y="31"/>
                  </a:moveTo>
                  <a:cubicBezTo>
                    <a:pt x="26371" y="0"/>
                    <a:pt x="11184" y="6285"/>
                    <a:pt x="1" y="17468"/>
                  </a:cubicBezTo>
                  <a:lnTo>
                    <a:pt x="6039" y="23506"/>
                  </a:lnTo>
                  <a:cubicBezTo>
                    <a:pt x="26187" y="4560"/>
                    <a:pt x="57764" y="5053"/>
                    <a:pt x="77326" y="24615"/>
                  </a:cubicBezTo>
                  <a:cubicBezTo>
                    <a:pt x="96889" y="44178"/>
                    <a:pt x="97382" y="75755"/>
                    <a:pt x="78436" y="95903"/>
                  </a:cubicBezTo>
                  <a:lnTo>
                    <a:pt x="84474" y="101941"/>
                  </a:lnTo>
                  <a:cubicBezTo>
                    <a:pt x="101510" y="84843"/>
                    <a:pt x="106593" y="59181"/>
                    <a:pt x="97351" y="36876"/>
                  </a:cubicBezTo>
                  <a:cubicBezTo>
                    <a:pt x="88109" y="14572"/>
                    <a:pt x="66359" y="31"/>
                    <a:pt x="42206" y="3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3"/>
            <p:cNvSpPr/>
            <p:nvPr/>
          </p:nvSpPr>
          <p:spPr>
            <a:xfrm>
              <a:off x="2445225" y="1913250"/>
              <a:ext cx="2283600" cy="2283600"/>
            </a:xfrm>
            <a:custGeom>
              <a:rect b="b" l="l" r="r" t="t"/>
              <a:pathLst>
                <a:path extrusionOk="0" fill="none" h="91344" w="91344">
                  <a:moveTo>
                    <a:pt x="36168" y="12508"/>
                  </a:moveTo>
                  <a:cubicBezTo>
                    <a:pt x="53420" y="12508"/>
                    <a:pt x="68978" y="22890"/>
                    <a:pt x="75571" y="38817"/>
                  </a:cubicBezTo>
                  <a:cubicBezTo>
                    <a:pt x="82194" y="54745"/>
                    <a:pt x="78559" y="73106"/>
                    <a:pt x="66359" y="85305"/>
                  </a:cubicBezTo>
                  <a:lnTo>
                    <a:pt x="72398" y="91344"/>
                  </a:lnTo>
                  <a:cubicBezTo>
                    <a:pt x="91344" y="71165"/>
                    <a:pt x="90851" y="39618"/>
                    <a:pt x="71288" y="20056"/>
                  </a:cubicBezTo>
                  <a:cubicBezTo>
                    <a:pt x="51726" y="493"/>
                    <a:pt x="20179" y="0"/>
                    <a:pt x="1" y="18947"/>
                  </a:cubicBezTo>
                  <a:lnTo>
                    <a:pt x="6039" y="24985"/>
                  </a:lnTo>
                  <a:cubicBezTo>
                    <a:pt x="14018" y="16975"/>
                    <a:pt x="24862" y="12477"/>
                    <a:pt x="36168" y="12508"/>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3"/>
            <p:cNvSpPr/>
            <p:nvPr/>
          </p:nvSpPr>
          <p:spPr>
            <a:xfrm>
              <a:off x="2595425" y="2225175"/>
              <a:ext cx="1904675" cy="1820725"/>
            </a:xfrm>
            <a:custGeom>
              <a:rect b="b" l="l" r="r" t="t"/>
              <a:pathLst>
                <a:path extrusionOk="0" fill="none" h="72829" w="76187">
                  <a:moveTo>
                    <a:pt x="30160" y="31"/>
                  </a:moveTo>
                  <a:cubicBezTo>
                    <a:pt x="18854" y="0"/>
                    <a:pt x="8010" y="4498"/>
                    <a:pt x="0" y="12477"/>
                  </a:cubicBezTo>
                  <a:lnTo>
                    <a:pt x="6038" y="18515"/>
                  </a:lnTo>
                  <a:cubicBezTo>
                    <a:pt x="19378" y="5176"/>
                    <a:pt x="41004" y="5176"/>
                    <a:pt x="54313" y="18515"/>
                  </a:cubicBezTo>
                  <a:cubicBezTo>
                    <a:pt x="67653" y="31855"/>
                    <a:pt x="67653" y="53451"/>
                    <a:pt x="54313" y="66790"/>
                  </a:cubicBezTo>
                  <a:lnTo>
                    <a:pt x="60351" y="72828"/>
                  </a:lnTo>
                  <a:cubicBezTo>
                    <a:pt x="72551" y="60629"/>
                    <a:pt x="76186" y="42268"/>
                    <a:pt x="69563" y="26340"/>
                  </a:cubicBezTo>
                  <a:cubicBezTo>
                    <a:pt x="62970" y="10413"/>
                    <a:pt x="47412" y="31"/>
                    <a:pt x="30160" y="3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3"/>
            <p:cNvSpPr/>
            <p:nvPr/>
          </p:nvSpPr>
          <p:spPr>
            <a:xfrm>
              <a:off x="2746375" y="2354550"/>
              <a:ext cx="1540375" cy="1540400"/>
            </a:xfrm>
            <a:custGeom>
              <a:rect b="b" l="l" r="r" t="t"/>
              <a:pathLst>
                <a:path extrusionOk="0" fill="none" h="61616" w="61615">
                  <a:moveTo>
                    <a:pt x="24122" y="11893"/>
                  </a:moveTo>
                  <a:cubicBezTo>
                    <a:pt x="34474" y="11893"/>
                    <a:pt x="43808" y="18146"/>
                    <a:pt x="47782" y="27697"/>
                  </a:cubicBezTo>
                  <a:cubicBezTo>
                    <a:pt x="51726" y="37247"/>
                    <a:pt x="49569" y="48245"/>
                    <a:pt x="42268" y="55577"/>
                  </a:cubicBezTo>
                  <a:lnTo>
                    <a:pt x="48275" y="61615"/>
                  </a:lnTo>
                  <a:cubicBezTo>
                    <a:pt x="61615" y="48276"/>
                    <a:pt x="61615" y="26680"/>
                    <a:pt x="48275" y="13340"/>
                  </a:cubicBezTo>
                  <a:cubicBezTo>
                    <a:pt x="34966" y="1"/>
                    <a:pt x="13340" y="1"/>
                    <a:pt x="0" y="13340"/>
                  </a:cubicBezTo>
                  <a:lnTo>
                    <a:pt x="6039" y="19379"/>
                  </a:lnTo>
                  <a:cubicBezTo>
                    <a:pt x="10844" y="14573"/>
                    <a:pt x="17345" y="11893"/>
                    <a:pt x="24122" y="11893"/>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3"/>
            <p:cNvSpPr/>
            <p:nvPr/>
          </p:nvSpPr>
          <p:spPr>
            <a:xfrm>
              <a:off x="2897325" y="2651850"/>
              <a:ext cx="1142200" cy="1092125"/>
            </a:xfrm>
            <a:custGeom>
              <a:rect b="b" l="l" r="r" t="t"/>
              <a:pathLst>
                <a:path extrusionOk="0" fill="none" h="43685" w="45688">
                  <a:moveTo>
                    <a:pt x="18084" y="1"/>
                  </a:moveTo>
                  <a:cubicBezTo>
                    <a:pt x="11307" y="1"/>
                    <a:pt x="4806" y="2681"/>
                    <a:pt x="1" y="7487"/>
                  </a:cubicBezTo>
                  <a:lnTo>
                    <a:pt x="6039" y="13525"/>
                  </a:lnTo>
                  <a:cubicBezTo>
                    <a:pt x="12693" y="6840"/>
                    <a:pt x="23506" y="6840"/>
                    <a:pt x="30192" y="13525"/>
                  </a:cubicBezTo>
                  <a:cubicBezTo>
                    <a:pt x="36846" y="20179"/>
                    <a:pt x="36846" y="30992"/>
                    <a:pt x="30192" y="37647"/>
                  </a:cubicBezTo>
                  <a:lnTo>
                    <a:pt x="36230" y="43685"/>
                  </a:lnTo>
                  <a:cubicBezTo>
                    <a:pt x="43531" y="36353"/>
                    <a:pt x="45688" y="25355"/>
                    <a:pt x="41744" y="15805"/>
                  </a:cubicBezTo>
                  <a:cubicBezTo>
                    <a:pt x="37770" y="6254"/>
                    <a:pt x="28436" y="1"/>
                    <a:pt x="18084" y="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3"/>
            <p:cNvSpPr/>
            <p:nvPr/>
          </p:nvSpPr>
          <p:spPr>
            <a:xfrm>
              <a:off x="3048275" y="2822825"/>
              <a:ext cx="770200" cy="770200"/>
            </a:xfrm>
            <a:custGeom>
              <a:rect b="b" l="l" r="r" t="t"/>
              <a:pathLst>
                <a:path extrusionOk="0" fill="none" h="30808" w="30808">
                  <a:moveTo>
                    <a:pt x="12046" y="10229"/>
                  </a:moveTo>
                  <a:cubicBezTo>
                    <a:pt x="19625" y="10229"/>
                    <a:pt x="23445" y="19409"/>
                    <a:pt x="18115" y="24770"/>
                  </a:cubicBezTo>
                  <a:lnTo>
                    <a:pt x="24154" y="30808"/>
                  </a:lnTo>
                  <a:cubicBezTo>
                    <a:pt x="30808" y="24153"/>
                    <a:pt x="30808" y="13340"/>
                    <a:pt x="24154" y="6686"/>
                  </a:cubicBezTo>
                  <a:cubicBezTo>
                    <a:pt x="17468" y="1"/>
                    <a:pt x="6655" y="1"/>
                    <a:pt x="1" y="6686"/>
                  </a:cubicBezTo>
                  <a:lnTo>
                    <a:pt x="6039" y="12724"/>
                  </a:lnTo>
                  <a:cubicBezTo>
                    <a:pt x="7641" y="11122"/>
                    <a:pt x="9797" y="10229"/>
                    <a:pt x="12046" y="10229"/>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3"/>
            <p:cNvSpPr/>
            <p:nvPr/>
          </p:nvSpPr>
          <p:spPr>
            <a:xfrm>
              <a:off x="3199225" y="3078525"/>
              <a:ext cx="435175" cy="363550"/>
            </a:xfrm>
            <a:custGeom>
              <a:rect b="b" l="l" r="r" t="t"/>
              <a:pathLst>
                <a:path extrusionOk="0" fill="none" h="14542" w="17407">
                  <a:moveTo>
                    <a:pt x="6008" y="1"/>
                  </a:moveTo>
                  <a:cubicBezTo>
                    <a:pt x="3759" y="1"/>
                    <a:pt x="1603" y="894"/>
                    <a:pt x="1" y="2496"/>
                  </a:cubicBezTo>
                  <a:lnTo>
                    <a:pt x="12077" y="14542"/>
                  </a:lnTo>
                  <a:cubicBezTo>
                    <a:pt x="17407" y="9181"/>
                    <a:pt x="13587" y="1"/>
                    <a:pt x="6008" y="1"/>
                  </a:cubicBezTo>
                  <a:close/>
                </a:path>
              </a:pathLst>
            </a:custGeom>
            <a:noFill/>
            <a:ln cap="flat" cmpd="sng" w="10775">
              <a:solidFill>
                <a:srgbClr val="FFFFFF"/>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6" name="Google Shape;1616;p23"/>
          <p:cNvGrpSpPr/>
          <p:nvPr/>
        </p:nvGrpSpPr>
        <p:grpSpPr>
          <a:xfrm>
            <a:off x="336624" y="651051"/>
            <a:ext cx="308747" cy="458502"/>
            <a:chOff x="3236875" y="2270375"/>
            <a:chExt cx="459650" cy="682600"/>
          </a:xfrm>
        </p:grpSpPr>
        <p:sp>
          <p:nvSpPr>
            <p:cNvPr id="1617" name="Google Shape;1617;p23"/>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3"/>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23"/>
          <p:cNvSpPr txBox="1"/>
          <p:nvPr>
            <p:ph type="ctrTitle"/>
          </p:nvPr>
        </p:nvSpPr>
        <p:spPr>
          <a:xfrm>
            <a:off x="2694425" y="683050"/>
            <a:ext cx="4568100" cy="942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300">
                <a:solidFill>
                  <a:schemeClr val="dk2"/>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20" name="Google Shape;1620;p23"/>
          <p:cNvSpPr txBox="1"/>
          <p:nvPr>
            <p:ph idx="1" type="subTitle"/>
          </p:nvPr>
        </p:nvSpPr>
        <p:spPr>
          <a:xfrm>
            <a:off x="2694425" y="1569375"/>
            <a:ext cx="4568100" cy="94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621" name="Google Shape;1621;p23"/>
          <p:cNvSpPr txBox="1"/>
          <p:nvPr>
            <p:ph idx="2" type="subTitle"/>
          </p:nvPr>
        </p:nvSpPr>
        <p:spPr>
          <a:xfrm>
            <a:off x="2694425" y="4416250"/>
            <a:ext cx="4568100" cy="278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spcBef>
                <a:spcPts val="1600"/>
              </a:spcBef>
              <a:spcAft>
                <a:spcPts val="0"/>
              </a:spcAft>
              <a:buSzPts val="1400"/>
              <a:buNone/>
              <a:defRPr/>
            </a:lvl2pPr>
            <a:lvl3pPr lvl="2" algn="ctr">
              <a:spcBef>
                <a:spcPts val="1600"/>
              </a:spcBef>
              <a:spcAft>
                <a:spcPts val="0"/>
              </a:spcAft>
              <a:buSzPts val="1400"/>
              <a:buNone/>
              <a:defRPr/>
            </a:lvl3pPr>
            <a:lvl4pPr lvl="3" algn="ctr">
              <a:spcBef>
                <a:spcPts val="1600"/>
              </a:spcBef>
              <a:spcAft>
                <a:spcPts val="0"/>
              </a:spcAft>
              <a:buSzPts val="1400"/>
              <a:buNone/>
              <a:defRPr/>
            </a:lvl4pPr>
            <a:lvl5pPr lvl="4" algn="ctr">
              <a:spcBef>
                <a:spcPts val="1600"/>
              </a:spcBef>
              <a:spcAft>
                <a:spcPts val="0"/>
              </a:spcAft>
              <a:buSzPts val="1400"/>
              <a:buNone/>
              <a:defRPr/>
            </a:lvl5pPr>
            <a:lvl6pPr lvl="5" algn="ctr">
              <a:spcBef>
                <a:spcPts val="1600"/>
              </a:spcBef>
              <a:spcAft>
                <a:spcPts val="0"/>
              </a:spcAft>
              <a:buSzPts val="1400"/>
              <a:buNone/>
              <a:defRPr/>
            </a:lvl6pPr>
            <a:lvl7pPr lvl="6" algn="ctr">
              <a:spcBef>
                <a:spcPts val="1600"/>
              </a:spcBef>
              <a:spcAft>
                <a:spcPts val="0"/>
              </a:spcAft>
              <a:buSzPts val="1400"/>
              <a:buNone/>
              <a:defRPr/>
            </a:lvl7pPr>
            <a:lvl8pPr lvl="7" algn="ctr">
              <a:spcBef>
                <a:spcPts val="1600"/>
              </a:spcBef>
              <a:spcAft>
                <a:spcPts val="0"/>
              </a:spcAft>
              <a:buSzPts val="1400"/>
              <a:buNone/>
              <a:defRPr/>
            </a:lvl8pPr>
            <a:lvl9pPr lvl="8" algn="ctr">
              <a:spcBef>
                <a:spcPts val="1600"/>
              </a:spcBef>
              <a:spcAft>
                <a:spcPts val="1600"/>
              </a:spcAft>
              <a:buSzPts val="1400"/>
              <a:buNone/>
              <a:defRPr/>
            </a:lvl9pPr>
          </a:lstStyle>
          <a:p/>
        </p:txBody>
      </p:sp>
      <p:sp>
        <p:nvSpPr>
          <p:cNvPr id="1622" name="Google Shape;1622;p23"/>
          <p:cNvSpPr txBox="1"/>
          <p:nvPr/>
        </p:nvSpPr>
        <p:spPr>
          <a:xfrm>
            <a:off x="3244476" y="3514825"/>
            <a:ext cx="34695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2"/>
                </a:solidFill>
                <a:latin typeface="Montserrat"/>
                <a:ea typeface="Montserrat"/>
                <a:cs typeface="Montserrat"/>
                <a:sym typeface="Montserrat"/>
              </a:rPr>
              <a:t>CREDITS: </a:t>
            </a:r>
            <a:r>
              <a:rPr lang="en" sz="1200">
                <a:solidFill>
                  <a:schemeClr val="lt2"/>
                </a:solidFill>
                <a:latin typeface="Montserrat"/>
                <a:ea typeface="Montserrat"/>
                <a:cs typeface="Montserrat"/>
                <a:sym typeface="Montserrat"/>
              </a:rPr>
              <a:t>This presentation template was created by </a:t>
            </a:r>
            <a:r>
              <a:rPr b="1" lang="en" sz="1200">
                <a:solidFill>
                  <a:schemeClr val="lt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lt2"/>
                </a:solidFill>
                <a:latin typeface="Montserrat"/>
                <a:ea typeface="Montserrat"/>
                <a:cs typeface="Montserrat"/>
                <a:sym typeface="Montserrat"/>
              </a:rPr>
              <a:t>, including icons by </a:t>
            </a:r>
            <a:r>
              <a:rPr b="1" lang="en" sz="1200">
                <a:solidFill>
                  <a:schemeClr val="lt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lt2"/>
                </a:solidFill>
                <a:latin typeface="Montserrat"/>
                <a:ea typeface="Montserrat"/>
                <a:cs typeface="Montserrat"/>
                <a:sym typeface="Montserrat"/>
              </a:rPr>
              <a:t>, infographics &amp; images by </a:t>
            </a:r>
            <a:r>
              <a:rPr b="1" lang="en" sz="1200">
                <a:solidFill>
                  <a:schemeClr val="lt2"/>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lt2"/>
                </a:solidFill>
                <a:latin typeface="Montserrat"/>
                <a:ea typeface="Montserrat"/>
                <a:cs typeface="Montserrat"/>
                <a:sym typeface="Montserrat"/>
              </a:rPr>
              <a:t> </a:t>
            </a:r>
            <a:endParaRPr sz="1200">
              <a:solidFill>
                <a:schemeClr val="lt2"/>
              </a:solidFill>
              <a:latin typeface="Montserrat"/>
              <a:ea typeface="Montserrat"/>
              <a:cs typeface="Montserrat"/>
              <a:sym typeface="Montserrat"/>
            </a:endParaRPr>
          </a:p>
        </p:txBody>
      </p:sp>
      <p:grpSp>
        <p:nvGrpSpPr>
          <p:cNvPr id="1623" name="Google Shape;1623;p23"/>
          <p:cNvGrpSpPr/>
          <p:nvPr/>
        </p:nvGrpSpPr>
        <p:grpSpPr>
          <a:xfrm>
            <a:off x="8424299" y="4145601"/>
            <a:ext cx="308747" cy="458502"/>
            <a:chOff x="3236875" y="2270375"/>
            <a:chExt cx="459650" cy="682600"/>
          </a:xfrm>
        </p:grpSpPr>
        <p:sp>
          <p:nvSpPr>
            <p:cNvPr id="1624" name="Google Shape;1624;p23"/>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3"/>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626" name="Shape 1626"/>
        <p:cNvGrpSpPr/>
        <p:nvPr/>
      </p:nvGrpSpPr>
      <p:grpSpPr>
        <a:xfrm>
          <a:off x="0" y="0"/>
          <a:ext cx="0" cy="0"/>
          <a:chOff x="0" y="0"/>
          <a:chExt cx="0" cy="0"/>
        </a:xfrm>
      </p:grpSpPr>
      <p:sp>
        <p:nvSpPr>
          <p:cNvPr id="1627" name="Google Shape;1627;p24"/>
          <p:cNvSpPr/>
          <p:nvPr/>
        </p:nvSpPr>
        <p:spPr>
          <a:xfrm>
            <a:off x="0" y="4200450"/>
            <a:ext cx="952500" cy="95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4"/>
          <p:cNvSpPr/>
          <p:nvPr/>
        </p:nvSpPr>
        <p:spPr>
          <a:xfrm>
            <a:off x="6152200" y="-343825"/>
            <a:ext cx="2394900" cy="2394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9" name="Google Shape;1629;p24"/>
          <p:cNvGrpSpPr/>
          <p:nvPr/>
        </p:nvGrpSpPr>
        <p:grpSpPr>
          <a:xfrm rot="7712447">
            <a:off x="5241459" y="-1309003"/>
            <a:ext cx="2258944" cy="2337644"/>
            <a:chOff x="1690450" y="944375"/>
            <a:chExt cx="4006500" cy="4006475"/>
          </a:xfrm>
        </p:grpSpPr>
        <p:sp>
          <p:nvSpPr>
            <p:cNvPr id="1630" name="Google Shape;1630;p24"/>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4"/>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4"/>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4"/>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24"/>
          <p:cNvGrpSpPr/>
          <p:nvPr/>
        </p:nvGrpSpPr>
        <p:grpSpPr>
          <a:xfrm>
            <a:off x="7561297" y="3814433"/>
            <a:ext cx="1995051" cy="1785441"/>
            <a:chOff x="1217575" y="1411875"/>
            <a:chExt cx="4336125" cy="3880550"/>
          </a:xfrm>
        </p:grpSpPr>
        <p:sp>
          <p:nvSpPr>
            <p:cNvPr id="1635" name="Google Shape;1635;p24"/>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4"/>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4"/>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4"/>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4"/>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4"/>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4"/>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4"/>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4"/>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4"/>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4"/>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4"/>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4"/>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4"/>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4"/>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4"/>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4"/>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4"/>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4"/>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4"/>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4"/>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4"/>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4"/>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4"/>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4"/>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4"/>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4"/>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4"/>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4"/>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4"/>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4"/>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4"/>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4"/>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4"/>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4"/>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4"/>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4"/>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4"/>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4"/>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4"/>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4"/>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4"/>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4"/>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4"/>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4"/>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4"/>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4"/>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4"/>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4"/>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4"/>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4"/>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4"/>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4"/>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4"/>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4"/>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4"/>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1" name="Google Shape;1691;p24"/>
          <p:cNvGrpSpPr/>
          <p:nvPr/>
        </p:nvGrpSpPr>
        <p:grpSpPr>
          <a:xfrm>
            <a:off x="215289" y="4415718"/>
            <a:ext cx="522017" cy="522044"/>
            <a:chOff x="3234025" y="3454875"/>
            <a:chExt cx="482500" cy="482525"/>
          </a:xfrm>
        </p:grpSpPr>
        <p:sp>
          <p:nvSpPr>
            <p:cNvPr id="1692" name="Google Shape;1692;p24"/>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4"/>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4"/>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1">
    <p:spTree>
      <p:nvGrpSpPr>
        <p:cNvPr id="1695" name="Shape 1695"/>
        <p:cNvGrpSpPr/>
        <p:nvPr/>
      </p:nvGrpSpPr>
      <p:grpSpPr>
        <a:xfrm>
          <a:off x="0" y="0"/>
          <a:ext cx="0" cy="0"/>
          <a:chOff x="0" y="0"/>
          <a:chExt cx="0" cy="0"/>
        </a:xfrm>
      </p:grpSpPr>
      <p:grpSp>
        <p:nvGrpSpPr>
          <p:cNvPr id="1696" name="Google Shape;1696;p25"/>
          <p:cNvGrpSpPr/>
          <p:nvPr/>
        </p:nvGrpSpPr>
        <p:grpSpPr>
          <a:xfrm flipH="1">
            <a:off x="-1294116" y="-1686638"/>
            <a:ext cx="2911717" cy="2911225"/>
            <a:chOff x="6695099" y="-3547880"/>
            <a:chExt cx="6385344" cy="6384266"/>
          </a:xfrm>
        </p:grpSpPr>
        <p:sp>
          <p:nvSpPr>
            <p:cNvPr id="1697" name="Google Shape;1697;p25"/>
            <p:cNvSpPr/>
            <p:nvPr/>
          </p:nvSpPr>
          <p:spPr>
            <a:xfrm rot="9900040">
              <a:off x="7280787" y="-2961969"/>
              <a:ext cx="5213969" cy="5212444"/>
            </a:xfrm>
            <a:custGeom>
              <a:rect b="b" l="l" r="r" t="t"/>
              <a:pathLst>
                <a:path extrusionOk="0" h="208504" w="208565">
                  <a:moveTo>
                    <a:pt x="86236" y="1"/>
                  </a:moveTo>
                  <a:cubicBezTo>
                    <a:pt x="53900" y="1"/>
                    <a:pt x="22862" y="12844"/>
                    <a:pt x="0" y="35768"/>
                  </a:cubicBezTo>
                  <a:lnTo>
                    <a:pt x="172766" y="208504"/>
                  </a:lnTo>
                  <a:cubicBezTo>
                    <a:pt x="195687" y="185645"/>
                    <a:pt x="208564" y="154560"/>
                    <a:pt x="208503" y="122151"/>
                  </a:cubicBezTo>
                  <a:cubicBezTo>
                    <a:pt x="208503" y="54684"/>
                    <a:pt x="153820" y="1"/>
                    <a:pt x="86352" y="1"/>
                  </a:cubicBezTo>
                  <a:cubicBezTo>
                    <a:pt x="86314" y="1"/>
                    <a:pt x="86275" y="1"/>
                    <a:pt x="86236" y="1"/>
                  </a:cubicBezTo>
                  <a:close/>
                </a:path>
              </a:pathLst>
            </a:cu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5"/>
            <p:cNvSpPr/>
            <p:nvPr/>
          </p:nvSpPr>
          <p:spPr>
            <a:xfrm rot="9900040">
              <a:off x="7840124" y="-2280877"/>
              <a:ext cx="4006380" cy="400635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5"/>
            <p:cNvSpPr/>
            <p:nvPr/>
          </p:nvSpPr>
          <p:spPr>
            <a:xfrm rot="9900040">
              <a:off x="8100787" y="-1974337"/>
              <a:ext cx="3427973" cy="3278577"/>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5"/>
            <p:cNvSpPr/>
            <p:nvPr/>
          </p:nvSpPr>
          <p:spPr>
            <a:xfrm rot="9900040">
              <a:off x="8543224" y="-1690156"/>
              <a:ext cx="2664770" cy="2548449"/>
            </a:xfrm>
            <a:custGeom>
              <a:rect b="b" l="l" r="r" t="t"/>
              <a:pathLst>
                <a:path extrusionOk="0" fill="none" h="101941" w="106594">
                  <a:moveTo>
                    <a:pt x="42206" y="31"/>
                  </a:moveTo>
                  <a:cubicBezTo>
                    <a:pt x="26371" y="0"/>
                    <a:pt x="11184" y="6285"/>
                    <a:pt x="1" y="17468"/>
                  </a:cubicBezTo>
                  <a:lnTo>
                    <a:pt x="6039" y="23506"/>
                  </a:lnTo>
                  <a:cubicBezTo>
                    <a:pt x="26187" y="4560"/>
                    <a:pt x="57764" y="5053"/>
                    <a:pt x="77326" y="24615"/>
                  </a:cubicBezTo>
                  <a:cubicBezTo>
                    <a:pt x="96889" y="44178"/>
                    <a:pt x="97382" y="75755"/>
                    <a:pt x="78436" y="95903"/>
                  </a:cubicBezTo>
                  <a:lnTo>
                    <a:pt x="84474" y="101941"/>
                  </a:lnTo>
                  <a:cubicBezTo>
                    <a:pt x="101510" y="84843"/>
                    <a:pt x="106593" y="59181"/>
                    <a:pt x="97351" y="36876"/>
                  </a:cubicBezTo>
                  <a:cubicBezTo>
                    <a:pt x="88109" y="14572"/>
                    <a:pt x="66359" y="31"/>
                    <a:pt x="42206" y="3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5"/>
            <p:cNvSpPr/>
            <p:nvPr/>
          </p:nvSpPr>
          <p:spPr>
            <a:xfrm rot="9900040">
              <a:off x="8983283" y="-1407336"/>
              <a:ext cx="1904618" cy="1820671"/>
            </a:xfrm>
            <a:custGeom>
              <a:rect b="b" l="l" r="r" t="t"/>
              <a:pathLst>
                <a:path extrusionOk="0" fill="none" h="72829" w="76187">
                  <a:moveTo>
                    <a:pt x="30160" y="31"/>
                  </a:moveTo>
                  <a:cubicBezTo>
                    <a:pt x="18854" y="0"/>
                    <a:pt x="8010" y="4498"/>
                    <a:pt x="0" y="12477"/>
                  </a:cubicBezTo>
                  <a:lnTo>
                    <a:pt x="6038" y="18515"/>
                  </a:lnTo>
                  <a:cubicBezTo>
                    <a:pt x="19378" y="5176"/>
                    <a:pt x="41004" y="5176"/>
                    <a:pt x="54313" y="18515"/>
                  </a:cubicBezTo>
                  <a:cubicBezTo>
                    <a:pt x="67653" y="31855"/>
                    <a:pt x="67653" y="53451"/>
                    <a:pt x="54313" y="66790"/>
                  </a:cubicBezTo>
                  <a:lnTo>
                    <a:pt x="60351" y="72828"/>
                  </a:lnTo>
                  <a:cubicBezTo>
                    <a:pt x="72551" y="60629"/>
                    <a:pt x="76186" y="42268"/>
                    <a:pt x="69563" y="26340"/>
                  </a:cubicBezTo>
                  <a:cubicBezTo>
                    <a:pt x="62970" y="10413"/>
                    <a:pt x="47412" y="31"/>
                    <a:pt x="30160" y="3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5"/>
            <p:cNvSpPr/>
            <p:nvPr/>
          </p:nvSpPr>
          <p:spPr>
            <a:xfrm rot="9900040">
              <a:off x="9424983" y="-1123832"/>
              <a:ext cx="1142166" cy="1092092"/>
            </a:xfrm>
            <a:custGeom>
              <a:rect b="b" l="l" r="r" t="t"/>
              <a:pathLst>
                <a:path extrusionOk="0" fill="none" h="43685" w="45688">
                  <a:moveTo>
                    <a:pt x="18084" y="1"/>
                  </a:moveTo>
                  <a:cubicBezTo>
                    <a:pt x="11307" y="1"/>
                    <a:pt x="4806" y="2681"/>
                    <a:pt x="1" y="7487"/>
                  </a:cubicBezTo>
                  <a:lnTo>
                    <a:pt x="6039" y="13525"/>
                  </a:lnTo>
                  <a:cubicBezTo>
                    <a:pt x="12693" y="6840"/>
                    <a:pt x="23506" y="6840"/>
                    <a:pt x="30192" y="13525"/>
                  </a:cubicBezTo>
                  <a:cubicBezTo>
                    <a:pt x="36846" y="20179"/>
                    <a:pt x="36846" y="30992"/>
                    <a:pt x="30192" y="37647"/>
                  </a:cubicBezTo>
                  <a:lnTo>
                    <a:pt x="36230" y="43685"/>
                  </a:lnTo>
                  <a:cubicBezTo>
                    <a:pt x="43531" y="36353"/>
                    <a:pt x="45688" y="25355"/>
                    <a:pt x="41744" y="15805"/>
                  </a:cubicBezTo>
                  <a:cubicBezTo>
                    <a:pt x="37770" y="6254"/>
                    <a:pt x="28436" y="1"/>
                    <a:pt x="18084" y="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25"/>
          <p:cNvSpPr/>
          <p:nvPr/>
        </p:nvSpPr>
        <p:spPr>
          <a:xfrm flipH="1">
            <a:off x="8504484" y="4696025"/>
            <a:ext cx="836400" cy="59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4" name="Google Shape;1704;p25"/>
          <p:cNvGrpSpPr/>
          <p:nvPr/>
        </p:nvGrpSpPr>
        <p:grpSpPr>
          <a:xfrm flipH="1">
            <a:off x="8347795" y="4482506"/>
            <a:ext cx="1121756" cy="1003898"/>
            <a:chOff x="1217575" y="1411875"/>
            <a:chExt cx="4336125" cy="3880550"/>
          </a:xfrm>
        </p:grpSpPr>
        <p:sp>
          <p:nvSpPr>
            <p:cNvPr id="1705" name="Google Shape;1705;p25"/>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5"/>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5"/>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5"/>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5"/>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5"/>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5"/>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5"/>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5"/>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5"/>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5"/>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5"/>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5"/>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5"/>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5"/>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5"/>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5"/>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5"/>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5"/>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5"/>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5"/>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5"/>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5"/>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5"/>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5"/>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5"/>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5"/>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5"/>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5"/>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5"/>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5"/>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5"/>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5"/>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5"/>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5"/>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5"/>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5"/>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5"/>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5"/>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5"/>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5"/>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5"/>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5"/>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5"/>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5"/>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5"/>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5"/>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5"/>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5"/>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5"/>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5"/>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5"/>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5"/>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5"/>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5"/>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5"/>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8" name="Shape 208"/>
        <p:cNvGrpSpPr/>
        <p:nvPr/>
      </p:nvGrpSpPr>
      <p:grpSpPr>
        <a:xfrm>
          <a:off x="0" y="0"/>
          <a:ext cx="0" cy="0"/>
          <a:chOff x="0" y="0"/>
          <a:chExt cx="0" cy="0"/>
        </a:xfrm>
      </p:grpSpPr>
      <p:sp>
        <p:nvSpPr>
          <p:cNvPr id="209" name="Google Shape;209;p4"/>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0" name="Google Shape;210;p4"/>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Livvic"/>
              <a:buChar char="●"/>
              <a:defRPr sz="1200">
                <a:solidFill>
                  <a:srgbClr val="434343"/>
                </a:solidFill>
              </a:defRPr>
            </a:lvl1pPr>
            <a:lvl2pPr indent="-304800" lvl="1" marL="914400" rtl="0">
              <a:lnSpc>
                <a:spcPct val="115000"/>
              </a:lnSpc>
              <a:spcBef>
                <a:spcPts val="1600"/>
              </a:spcBef>
              <a:spcAft>
                <a:spcPts val="0"/>
              </a:spcAft>
              <a:buClr>
                <a:srgbClr val="434343"/>
              </a:buClr>
              <a:buSzPts val="1200"/>
              <a:buFont typeface="Roboto Condensed Light"/>
              <a:buChar char="○"/>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Char char="■"/>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Char char="●"/>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Char char="○"/>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Char char="■"/>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Char char="●"/>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Char char="○"/>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Char char="■"/>
              <a:defRPr>
                <a:solidFill>
                  <a:srgbClr val="434343"/>
                </a:solidFill>
              </a:defRPr>
            </a:lvl9pPr>
          </a:lstStyle>
          <a:p/>
        </p:txBody>
      </p:sp>
      <p:sp>
        <p:nvSpPr>
          <p:cNvPr id="211" name="Google Shape;211;p4"/>
          <p:cNvSpPr/>
          <p:nvPr/>
        </p:nvSpPr>
        <p:spPr>
          <a:xfrm>
            <a:off x="8587141" y="4764036"/>
            <a:ext cx="1333800" cy="774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4"/>
          <p:cNvGrpSpPr/>
          <p:nvPr/>
        </p:nvGrpSpPr>
        <p:grpSpPr>
          <a:xfrm>
            <a:off x="8422714" y="4590711"/>
            <a:ext cx="1392763" cy="1246433"/>
            <a:chOff x="1217575" y="1411875"/>
            <a:chExt cx="4336125" cy="3880550"/>
          </a:xfrm>
        </p:grpSpPr>
        <p:sp>
          <p:nvSpPr>
            <p:cNvPr id="213" name="Google Shape;213;p4"/>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4"/>
          <p:cNvSpPr/>
          <p:nvPr/>
        </p:nvSpPr>
        <p:spPr>
          <a:xfrm>
            <a:off x="-193950" y="-150501"/>
            <a:ext cx="690000" cy="690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4"/>
          <p:cNvGrpSpPr/>
          <p:nvPr/>
        </p:nvGrpSpPr>
        <p:grpSpPr>
          <a:xfrm>
            <a:off x="68431" y="111877"/>
            <a:ext cx="165353" cy="165361"/>
            <a:chOff x="3234025" y="3454875"/>
            <a:chExt cx="482500" cy="482525"/>
          </a:xfrm>
        </p:grpSpPr>
        <p:sp>
          <p:nvSpPr>
            <p:cNvPr id="271" name="Google Shape;271;p4"/>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4" name="Google Shape;274;p4"/>
          <p:cNvSpPr/>
          <p:nvPr/>
        </p:nvSpPr>
        <p:spPr>
          <a:xfrm>
            <a:off x="-78150" y="4145700"/>
            <a:ext cx="458400" cy="458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4"/>
          <p:cNvGrpSpPr/>
          <p:nvPr/>
        </p:nvGrpSpPr>
        <p:grpSpPr>
          <a:xfrm rot="8999720">
            <a:off x="8571088" y="-804280"/>
            <a:ext cx="1096024" cy="1096017"/>
            <a:chOff x="1690450" y="944375"/>
            <a:chExt cx="4006500" cy="4006475"/>
          </a:xfrm>
        </p:grpSpPr>
        <p:sp>
          <p:nvSpPr>
            <p:cNvPr id="276" name="Google Shape;276;p4"/>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4"/>
          <p:cNvSpPr/>
          <p:nvPr/>
        </p:nvSpPr>
        <p:spPr>
          <a:xfrm>
            <a:off x="233767" y="4449920"/>
            <a:ext cx="308361" cy="308361"/>
          </a:xfrm>
          <a:custGeom>
            <a:rect b="b" l="l" r="r" t="t"/>
            <a:pathLst>
              <a:path extrusionOk="0" fill="none" h="18363" w="18363">
                <a:moveTo>
                  <a:pt x="18362" y="8850"/>
                </a:moveTo>
                <a:cubicBezTo>
                  <a:pt x="18362" y="12417"/>
                  <a:pt x="16213" y="15641"/>
                  <a:pt x="12897" y="17013"/>
                </a:cubicBezTo>
                <a:cubicBezTo>
                  <a:pt x="9604" y="18362"/>
                  <a:pt x="5808" y="17608"/>
                  <a:pt x="3270" y="15092"/>
                </a:cubicBezTo>
                <a:cubicBezTo>
                  <a:pt x="755" y="12554"/>
                  <a:pt x="0" y="8758"/>
                  <a:pt x="1372" y="5465"/>
                </a:cubicBezTo>
                <a:cubicBezTo>
                  <a:pt x="2721" y="2150"/>
                  <a:pt x="5946" y="0"/>
                  <a:pt x="9536" y="0"/>
                </a:cubicBezTo>
                <a:cubicBezTo>
                  <a:pt x="14406" y="0"/>
                  <a:pt x="18362" y="3956"/>
                  <a:pt x="18362"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1" name="Shape 281"/>
        <p:cNvGrpSpPr/>
        <p:nvPr/>
      </p:nvGrpSpPr>
      <p:grpSpPr>
        <a:xfrm>
          <a:off x="0" y="0"/>
          <a:ext cx="0" cy="0"/>
          <a:chOff x="0" y="0"/>
          <a:chExt cx="0" cy="0"/>
        </a:xfrm>
      </p:grpSpPr>
      <p:sp>
        <p:nvSpPr>
          <p:cNvPr id="282" name="Google Shape;282;p5"/>
          <p:cNvSpPr/>
          <p:nvPr/>
        </p:nvSpPr>
        <p:spPr>
          <a:xfrm>
            <a:off x="8290738" y="-269725"/>
            <a:ext cx="928200" cy="9282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3" name="Google Shape;283;p5"/>
          <p:cNvGrpSpPr/>
          <p:nvPr/>
        </p:nvGrpSpPr>
        <p:grpSpPr>
          <a:xfrm>
            <a:off x="-1807182" y="-2974177"/>
            <a:ext cx="4334127" cy="3753707"/>
            <a:chOff x="1647075" y="824650"/>
            <a:chExt cx="3679850" cy="3187050"/>
          </a:xfrm>
        </p:grpSpPr>
        <p:sp>
          <p:nvSpPr>
            <p:cNvPr id="284" name="Google Shape;284;p5"/>
            <p:cNvSpPr/>
            <p:nvPr/>
          </p:nvSpPr>
          <p:spPr>
            <a:xfrm>
              <a:off x="1647075" y="824650"/>
              <a:ext cx="3679850" cy="3187050"/>
            </a:xfrm>
            <a:custGeom>
              <a:rect b="b" l="l" r="r" t="t"/>
              <a:pathLst>
                <a:path extrusionOk="0" h="127482" w="147194">
                  <a:moveTo>
                    <a:pt x="36793" y="0"/>
                  </a:moveTo>
                  <a:lnTo>
                    <a:pt x="1" y="63752"/>
                  </a:lnTo>
                  <a:lnTo>
                    <a:pt x="36793" y="127482"/>
                  </a:lnTo>
                  <a:lnTo>
                    <a:pt x="110401" y="127482"/>
                  </a:lnTo>
                  <a:lnTo>
                    <a:pt x="147193" y="63752"/>
                  </a:lnTo>
                  <a:lnTo>
                    <a:pt x="1104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 name="Google Shape;288;p5"/>
          <p:cNvGrpSpPr/>
          <p:nvPr/>
        </p:nvGrpSpPr>
        <p:grpSpPr>
          <a:xfrm>
            <a:off x="8424296" y="-174767"/>
            <a:ext cx="497157" cy="738300"/>
            <a:chOff x="3236875" y="2270375"/>
            <a:chExt cx="459650" cy="682600"/>
          </a:xfrm>
        </p:grpSpPr>
        <p:sp>
          <p:nvSpPr>
            <p:cNvPr id="289" name="Google Shape;289;p5"/>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5"/>
          <p:cNvSpPr/>
          <p:nvPr/>
        </p:nvSpPr>
        <p:spPr>
          <a:xfrm>
            <a:off x="-1164112" y="4410550"/>
            <a:ext cx="2781300" cy="2781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5"/>
          <p:cNvGrpSpPr/>
          <p:nvPr/>
        </p:nvGrpSpPr>
        <p:grpSpPr>
          <a:xfrm>
            <a:off x="4301312" y="4105748"/>
            <a:ext cx="541376" cy="803966"/>
            <a:chOff x="3236875" y="2270375"/>
            <a:chExt cx="459650" cy="682600"/>
          </a:xfrm>
        </p:grpSpPr>
        <p:sp>
          <p:nvSpPr>
            <p:cNvPr id="293" name="Google Shape;293;p5"/>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5"/>
          <p:cNvSpPr txBox="1"/>
          <p:nvPr>
            <p:ph idx="1" type="subTitle"/>
          </p:nvPr>
        </p:nvSpPr>
        <p:spPr>
          <a:xfrm>
            <a:off x="1183550" y="1845525"/>
            <a:ext cx="2907600" cy="673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200"/>
              <a:buFont typeface="Krona One"/>
              <a:buNone/>
              <a:defRPr sz="2200">
                <a:latin typeface="Krona One"/>
                <a:ea typeface="Krona One"/>
                <a:cs typeface="Krona One"/>
                <a:sym typeface="Krona One"/>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296" name="Google Shape;296;p5"/>
          <p:cNvSpPr txBox="1"/>
          <p:nvPr>
            <p:ph idx="2" type="subTitle"/>
          </p:nvPr>
        </p:nvSpPr>
        <p:spPr>
          <a:xfrm>
            <a:off x="5048575" y="2912325"/>
            <a:ext cx="2907600" cy="673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200"/>
              <a:buFont typeface="Bebas Neue"/>
              <a:buNone/>
              <a:defRPr sz="2200">
                <a:latin typeface="Krona One"/>
                <a:ea typeface="Krona One"/>
                <a:cs typeface="Krona One"/>
                <a:sym typeface="Krona One"/>
              </a:defRPr>
            </a:lvl1pPr>
            <a:lvl2pPr lvl="1" rtl="0"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rtl="0"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rtl="0"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rtl="0"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rtl="0"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rtl="0"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rtl="0"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rtl="0"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p:txBody>
      </p:sp>
      <p:sp>
        <p:nvSpPr>
          <p:cNvPr id="297" name="Google Shape;297;p5"/>
          <p:cNvSpPr txBox="1"/>
          <p:nvPr>
            <p:ph idx="3" type="subTitle"/>
          </p:nvPr>
        </p:nvSpPr>
        <p:spPr>
          <a:xfrm>
            <a:off x="1187813" y="2266325"/>
            <a:ext cx="2907600" cy="118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8" name="Google Shape;298;p5"/>
          <p:cNvSpPr txBox="1"/>
          <p:nvPr>
            <p:ph idx="4" type="subTitle"/>
          </p:nvPr>
        </p:nvSpPr>
        <p:spPr>
          <a:xfrm>
            <a:off x="5052838" y="3333125"/>
            <a:ext cx="2907600" cy="1185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9" name="Google Shape;29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0" name="Google Shape;300;p5"/>
          <p:cNvSpPr/>
          <p:nvPr/>
        </p:nvSpPr>
        <p:spPr>
          <a:xfrm>
            <a:off x="0" y="1944825"/>
            <a:ext cx="1047000" cy="1257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8097000" y="3002100"/>
            <a:ext cx="1047000" cy="12570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 name="Google Shape;302;p5"/>
          <p:cNvGrpSpPr/>
          <p:nvPr/>
        </p:nvGrpSpPr>
        <p:grpSpPr>
          <a:xfrm>
            <a:off x="-311816" y="2398556"/>
            <a:ext cx="1121756" cy="1003898"/>
            <a:chOff x="1217575" y="1411875"/>
            <a:chExt cx="4336125" cy="3880550"/>
          </a:xfrm>
        </p:grpSpPr>
        <p:sp>
          <p:nvSpPr>
            <p:cNvPr id="303" name="Google Shape;303;p5"/>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5"/>
          <p:cNvGrpSpPr/>
          <p:nvPr/>
        </p:nvGrpSpPr>
        <p:grpSpPr>
          <a:xfrm>
            <a:off x="8317834" y="2800006"/>
            <a:ext cx="1121756" cy="1003898"/>
            <a:chOff x="1217575" y="1411875"/>
            <a:chExt cx="4336125" cy="3880550"/>
          </a:xfrm>
        </p:grpSpPr>
        <p:sp>
          <p:nvSpPr>
            <p:cNvPr id="360" name="Google Shape;360;p5"/>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5"/>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5"/>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5"/>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5"/>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5"/>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5"/>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16" name="Shape 416"/>
        <p:cNvGrpSpPr/>
        <p:nvPr/>
      </p:nvGrpSpPr>
      <p:grpSpPr>
        <a:xfrm>
          <a:off x="0" y="0"/>
          <a:ext cx="0" cy="0"/>
          <a:chOff x="0" y="0"/>
          <a:chExt cx="0" cy="0"/>
        </a:xfrm>
      </p:grpSpPr>
      <p:sp>
        <p:nvSpPr>
          <p:cNvPr id="417" name="Google Shape;417;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18" name="Google Shape;418;p6"/>
          <p:cNvGrpSpPr/>
          <p:nvPr/>
        </p:nvGrpSpPr>
        <p:grpSpPr>
          <a:xfrm>
            <a:off x="7357458" y="-1303013"/>
            <a:ext cx="2911717" cy="2911225"/>
            <a:chOff x="6695099" y="-3547880"/>
            <a:chExt cx="6385344" cy="6384266"/>
          </a:xfrm>
        </p:grpSpPr>
        <p:sp>
          <p:nvSpPr>
            <p:cNvPr id="419" name="Google Shape;419;p6"/>
            <p:cNvSpPr/>
            <p:nvPr/>
          </p:nvSpPr>
          <p:spPr>
            <a:xfrm rot="9900040">
              <a:off x="7280787" y="-2961969"/>
              <a:ext cx="5213969" cy="5212444"/>
            </a:xfrm>
            <a:custGeom>
              <a:rect b="b" l="l" r="r" t="t"/>
              <a:pathLst>
                <a:path extrusionOk="0" h="208504" w="208565">
                  <a:moveTo>
                    <a:pt x="86236" y="1"/>
                  </a:moveTo>
                  <a:cubicBezTo>
                    <a:pt x="53900" y="1"/>
                    <a:pt x="22862" y="12844"/>
                    <a:pt x="0" y="35768"/>
                  </a:cubicBezTo>
                  <a:lnTo>
                    <a:pt x="172766" y="208504"/>
                  </a:lnTo>
                  <a:cubicBezTo>
                    <a:pt x="195687" y="185645"/>
                    <a:pt x="208564" y="154560"/>
                    <a:pt x="208503" y="122151"/>
                  </a:cubicBezTo>
                  <a:cubicBezTo>
                    <a:pt x="208503" y="54684"/>
                    <a:pt x="153820" y="1"/>
                    <a:pt x="86352" y="1"/>
                  </a:cubicBezTo>
                  <a:cubicBezTo>
                    <a:pt x="86314" y="1"/>
                    <a:pt x="86275" y="1"/>
                    <a:pt x="86236" y="1"/>
                  </a:cubicBezTo>
                  <a:close/>
                </a:path>
              </a:pathLst>
            </a:cu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rot="9900040">
              <a:off x="7840124" y="-2280877"/>
              <a:ext cx="4006380" cy="400635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rot="9900040">
              <a:off x="8100787" y="-1974337"/>
              <a:ext cx="3427973" cy="3278577"/>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rot="9900040">
              <a:off x="8543224" y="-1690156"/>
              <a:ext cx="2664770" cy="2548449"/>
            </a:xfrm>
            <a:custGeom>
              <a:rect b="b" l="l" r="r" t="t"/>
              <a:pathLst>
                <a:path extrusionOk="0" fill="none" h="101941" w="106594">
                  <a:moveTo>
                    <a:pt x="42206" y="31"/>
                  </a:moveTo>
                  <a:cubicBezTo>
                    <a:pt x="26371" y="0"/>
                    <a:pt x="11184" y="6285"/>
                    <a:pt x="1" y="17468"/>
                  </a:cubicBezTo>
                  <a:lnTo>
                    <a:pt x="6039" y="23506"/>
                  </a:lnTo>
                  <a:cubicBezTo>
                    <a:pt x="26187" y="4560"/>
                    <a:pt x="57764" y="5053"/>
                    <a:pt x="77326" y="24615"/>
                  </a:cubicBezTo>
                  <a:cubicBezTo>
                    <a:pt x="96889" y="44178"/>
                    <a:pt x="97382" y="75755"/>
                    <a:pt x="78436" y="95903"/>
                  </a:cubicBezTo>
                  <a:lnTo>
                    <a:pt x="84474" y="101941"/>
                  </a:lnTo>
                  <a:cubicBezTo>
                    <a:pt x="101510" y="84843"/>
                    <a:pt x="106593" y="59181"/>
                    <a:pt x="97351" y="36876"/>
                  </a:cubicBezTo>
                  <a:cubicBezTo>
                    <a:pt x="88109" y="14572"/>
                    <a:pt x="66359" y="31"/>
                    <a:pt x="42206" y="3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rot="9900040">
              <a:off x="8983283" y="-1407336"/>
              <a:ext cx="1904618" cy="1820671"/>
            </a:xfrm>
            <a:custGeom>
              <a:rect b="b" l="l" r="r" t="t"/>
              <a:pathLst>
                <a:path extrusionOk="0" fill="none" h="72829" w="76187">
                  <a:moveTo>
                    <a:pt x="30160" y="31"/>
                  </a:moveTo>
                  <a:cubicBezTo>
                    <a:pt x="18854" y="0"/>
                    <a:pt x="8010" y="4498"/>
                    <a:pt x="0" y="12477"/>
                  </a:cubicBezTo>
                  <a:lnTo>
                    <a:pt x="6038" y="18515"/>
                  </a:lnTo>
                  <a:cubicBezTo>
                    <a:pt x="19378" y="5176"/>
                    <a:pt x="41004" y="5176"/>
                    <a:pt x="54313" y="18515"/>
                  </a:cubicBezTo>
                  <a:cubicBezTo>
                    <a:pt x="67653" y="31855"/>
                    <a:pt x="67653" y="53451"/>
                    <a:pt x="54313" y="66790"/>
                  </a:cubicBezTo>
                  <a:lnTo>
                    <a:pt x="60351" y="72828"/>
                  </a:lnTo>
                  <a:cubicBezTo>
                    <a:pt x="72551" y="60629"/>
                    <a:pt x="76186" y="42268"/>
                    <a:pt x="69563" y="26340"/>
                  </a:cubicBezTo>
                  <a:cubicBezTo>
                    <a:pt x="62970" y="10413"/>
                    <a:pt x="47412" y="31"/>
                    <a:pt x="30160" y="3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rot="9900040">
              <a:off x="9424983" y="-1123832"/>
              <a:ext cx="1142166" cy="1092092"/>
            </a:xfrm>
            <a:custGeom>
              <a:rect b="b" l="l" r="r" t="t"/>
              <a:pathLst>
                <a:path extrusionOk="0" fill="none" h="43685" w="45688">
                  <a:moveTo>
                    <a:pt x="18084" y="1"/>
                  </a:moveTo>
                  <a:cubicBezTo>
                    <a:pt x="11307" y="1"/>
                    <a:pt x="4806" y="2681"/>
                    <a:pt x="1" y="7487"/>
                  </a:cubicBezTo>
                  <a:lnTo>
                    <a:pt x="6039" y="13525"/>
                  </a:lnTo>
                  <a:cubicBezTo>
                    <a:pt x="12693" y="6840"/>
                    <a:pt x="23506" y="6840"/>
                    <a:pt x="30192" y="13525"/>
                  </a:cubicBezTo>
                  <a:cubicBezTo>
                    <a:pt x="36846" y="20179"/>
                    <a:pt x="36846" y="30992"/>
                    <a:pt x="30192" y="37647"/>
                  </a:cubicBezTo>
                  <a:lnTo>
                    <a:pt x="36230" y="43685"/>
                  </a:lnTo>
                  <a:cubicBezTo>
                    <a:pt x="43531" y="36353"/>
                    <a:pt x="45688" y="25355"/>
                    <a:pt x="41744" y="15805"/>
                  </a:cubicBezTo>
                  <a:cubicBezTo>
                    <a:pt x="37770" y="6254"/>
                    <a:pt x="28436" y="1"/>
                    <a:pt x="18084" y="1"/>
                  </a:cubicBezTo>
                  <a:close/>
                </a:path>
              </a:pathLst>
            </a:custGeom>
            <a:no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6"/>
          <p:cNvSpPr/>
          <p:nvPr/>
        </p:nvSpPr>
        <p:spPr>
          <a:xfrm>
            <a:off x="-40275" y="4641500"/>
            <a:ext cx="836400" cy="599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6"/>
          <p:cNvGrpSpPr/>
          <p:nvPr/>
        </p:nvGrpSpPr>
        <p:grpSpPr>
          <a:xfrm>
            <a:off x="-168941" y="4427981"/>
            <a:ext cx="1121756" cy="1003898"/>
            <a:chOff x="1217575" y="1411875"/>
            <a:chExt cx="4336125" cy="3880550"/>
          </a:xfrm>
        </p:grpSpPr>
        <p:sp>
          <p:nvSpPr>
            <p:cNvPr id="427" name="Google Shape;427;p6"/>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6"/>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6"/>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6"/>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6"/>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6"/>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6"/>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3" name="Shape 483"/>
        <p:cNvGrpSpPr/>
        <p:nvPr/>
      </p:nvGrpSpPr>
      <p:grpSpPr>
        <a:xfrm>
          <a:off x="0" y="0"/>
          <a:ext cx="0" cy="0"/>
          <a:chOff x="0" y="0"/>
          <a:chExt cx="0" cy="0"/>
        </a:xfrm>
      </p:grpSpPr>
      <p:sp>
        <p:nvSpPr>
          <p:cNvPr id="484" name="Google Shape;484;p7"/>
          <p:cNvSpPr/>
          <p:nvPr/>
        </p:nvSpPr>
        <p:spPr>
          <a:xfrm>
            <a:off x="0" y="4200450"/>
            <a:ext cx="952500" cy="952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6152200" y="-343825"/>
            <a:ext cx="2394900" cy="23949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 name="Google Shape;486;p7"/>
          <p:cNvGrpSpPr/>
          <p:nvPr/>
        </p:nvGrpSpPr>
        <p:grpSpPr>
          <a:xfrm rot="7712447">
            <a:off x="5241459" y="-1309003"/>
            <a:ext cx="2258944" cy="2337644"/>
            <a:chOff x="1690450" y="944375"/>
            <a:chExt cx="4006500" cy="4006475"/>
          </a:xfrm>
        </p:grpSpPr>
        <p:sp>
          <p:nvSpPr>
            <p:cNvPr id="487" name="Google Shape;487;p7"/>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7"/>
          <p:cNvGrpSpPr/>
          <p:nvPr/>
        </p:nvGrpSpPr>
        <p:grpSpPr>
          <a:xfrm>
            <a:off x="7561297" y="3814433"/>
            <a:ext cx="1995051" cy="1785441"/>
            <a:chOff x="1217575" y="1411875"/>
            <a:chExt cx="4336125" cy="3880550"/>
          </a:xfrm>
        </p:grpSpPr>
        <p:sp>
          <p:nvSpPr>
            <p:cNvPr id="492" name="Google Shape;492;p7"/>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7"/>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7"/>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7"/>
          <p:cNvGrpSpPr/>
          <p:nvPr/>
        </p:nvGrpSpPr>
        <p:grpSpPr>
          <a:xfrm>
            <a:off x="215289" y="4415718"/>
            <a:ext cx="522017" cy="522044"/>
            <a:chOff x="3234025" y="3454875"/>
            <a:chExt cx="482500" cy="482525"/>
          </a:xfrm>
        </p:grpSpPr>
        <p:sp>
          <p:nvSpPr>
            <p:cNvPr id="549" name="Google Shape;549;p7"/>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7"/>
          <p:cNvSpPr txBox="1"/>
          <p:nvPr>
            <p:ph type="title"/>
          </p:nvPr>
        </p:nvSpPr>
        <p:spPr>
          <a:xfrm>
            <a:off x="720000" y="1130825"/>
            <a:ext cx="4032900" cy="2165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3" name="Google Shape;553;p7"/>
          <p:cNvSpPr txBox="1"/>
          <p:nvPr>
            <p:ph idx="1" type="subTitle"/>
          </p:nvPr>
        </p:nvSpPr>
        <p:spPr>
          <a:xfrm>
            <a:off x="720000" y="3281850"/>
            <a:ext cx="4032900" cy="95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54" name="Shape 554"/>
        <p:cNvGrpSpPr/>
        <p:nvPr/>
      </p:nvGrpSpPr>
      <p:grpSpPr>
        <a:xfrm>
          <a:off x="0" y="0"/>
          <a:ext cx="0" cy="0"/>
          <a:chOff x="0" y="0"/>
          <a:chExt cx="0" cy="0"/>
        </a:xfrm>
      </p:grpSpPr>
      <p:sp>
        <p:nvSpPr>
          <p:cNvPr id="555" name="Google Shape;555;p8"/>
          <p:cNvSpPr/>
          <p:nvPr/>
        </p:nvSpPr>
        <p:spPr>
          <a:xfrm>
            <a:off x="8315475" y="4020675"/>
            <a:ext cx="1401300" cy="1466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
          <p:cNvSpPr/>
          <p:nvPr/>
        </p:nvSpPr>
        <p:spPr>
          <a:xfrm>
            <a:off x="-156059" y="-166300"/>
            <a:ext cx="912000" cy="91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8"/>
          <p:cNvGrpSpPr/>
          <p:nvPr/>
        </p:nvGrpSpPr>
        <p:grpSpPr>
          <a:xfrm>
            <a:off x="-1508775" y="3064529"/>
            <a:ext cx="3502849" cy="3501825"/>
            <a:chOff x="1190625" y="238100"/>
            <a:chExt cx="5214125" cy="5212600"/>
          </a:xfrm>
        </p:grpSpPr>
        <p:sp>
          <p:nvSpPr>
            <p:cNvPr id="558" name="Google Shape;558;p8"/>
            <p:cNvSpPr/>
            <p:nvPr/>
          </p:nvSpPr>
          <p:spPr>
            <a:xfrm>
              <a:off x="1190625" y="238100"/>
              <a:ext cx="5214125" cy="5212600"/>
            </a:xfrm>
            <a:custGeom>
              <a:rect b="b" l="l" r="r" t="t"/>
              <a:pathLst>
                <a:path extrusionOk="0" h="208504" w="208565">
                  <a:moveTo>
                    <a:pt x="86236" y="1"/>
                  </a:moveTo>
                  <a:cubicBezTo>
                    <a:pt x="53900" y="1"/>
                    <a:pt x="22862" y="12844"/>
                    <a:pt x="0" y="35768"/>
                  </a:cubicBezTo>
                  <a:lnTo>
                    <a:pt x="172766" y="208504"/>
                  </a:lnTo>
                  <a:cubicBezTo>
                    <a:pt x="195687" y="185645"/>
                    <a:pt x="208564" y="154560"/>
                    <a:pt x="208503" y="122151"/>
                  </a:cubicBezTo>
                  <a:cubicBezTo>
                    <a:pt x="208503" y="54684"/>
                    <a:pt x="153820" y="1"/>
                    <a:pt x="86352" y="1"/>
                  </a:cubicBezTo>
                  <a:cubicBezTo>
                    <a:pt x="86314" y="1"/>
                    <a:pt x="86275" y="1"/>
                    <a:pt x="86236" y="1"/>
                  </a:cubicBezTo>
                  <a:close/>
                </a:path>
              </a:pathLst>
            </a:cu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
            <p:cNvSpPr/>
            <p:nvPr/>
          </p:nvSpPr>
          <p:spPr>
            <a:xfrm>
              <a:off x="3048275" y="2822825"/>
              <a:ext cx="770200" cy="770200"/>
            </a:xfrm>
            <a:custGeom>
              <a:rect b="b" l="l" r="r" t="t"/>
              <a:pathLst>
                <a:path extrusionOk="0" fill="none" h="30808" w="30808">
                  <a:moveTo>
                    <a:pt x="12046" y="10229"/>
                  </a:moveTo>
                  <a:cubicBezTo>
                    <a:pt x="19625" y="10229"/>
                    <a:pt x="23445" y="19409"/>
                    <a:pt x="18115" y="24770"/>
                  </a:cubicBezTo>
                  <a:lnTo>
                    <a:pt x="24154" y="30808"/>
                  </a:lnTo>
                  <a:cubicBezTo>
                    <a:pt x="30808" y="24153"/>
                    <a:pt x="30808" y="13340"/>
                    <a:pt x="24154" y="6686"/>
                  </a:cubicBezTo>
                  <a:cubicBezTo>
                    <a:pt x="17468" y="1"/>
                    <a:pt x="6655" y="1"/>
                    <a:pt x="1" y="6686"/>
                  </a:cubicBezTo>
                  <a:lnTo>
                    <a:pt x="6039" y="12724"/>
                  </a:lnTo>
                  <a:cubicBezTo>
                    <a:pt x="7641" y="11122"/>
                    <a:pt x="9797" y="10229"/>
                    <a:pt x="12046" y="10229"/>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
            <p:cNvSpPr/>
            <p:nvPr/>
          </p:nvSpPr>
          <p:spPr>
            <a:xfrm>
              <a:off x="2897325" y="2651850"/>
              <a:ext cx="1142200" cy="1092125"/>
            </a:xfrm>
            <a:custGeom>
              <a:rect b="b" l="l" r="r" t="t"/>
              <a:pathLst>
                <a:path extrusionOk="0" fill="none" h="43685" w="45688">
                  <a:moveTo>
                    <a:pt x="18084" y="1"/>
                  </a:moveTo>
                  <a:cubicBezTo>
                    <a:pt x="11307" y="1"/>
                    <a:pt x="4806" y="2681"/>
                    <a:pt x="1" y="7487"/>
                  </a:cubicBezTo>
                  <a:lnTo>
                    <a:pt x="6039" y="13525"/>
                  </a:lnTo>
                  <a:cubicBezTo>
                    <a:pt x="12693" y="6840"/>
                    <a:pt x="23506" y="6840"/>
                    <a:pt x="30192" y="13525"/>
                  </a:cubicBezTo>
                  <a:cubicBezTo>
                    <a:pt x="36846" y="20179"/>
                    <a:pt x="36846" y="30992"/>
                    <a:pt x="30192" y="37647"/>
                  </a:cubicBezTo>
                  <a:lnTo>
                    <a:pt x="36230" y="43685"/>
                  </a:lnTo>
                  <a:cubicBezTo>
                    <a:pt x="43531" y="36353"/>
                    <a:pt x="45688" y="25355"/>
                    <a:pt x="41744" y="15805"/>
                  </a:cubicBezTo>
                  <a:cubicBezTo>
                    <a:pt x="37770" y="6254"/>
                    <a:pt x="28436" y="1"/>
                    <a:pt x="18084" y="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
            <p:cNvSpPr/>
            <p:nvPr/>
          </p:nvSpPr>
          <p:spPr>
            <a:xfrm>
              <a:off x="2746375" y="2354550"/>
              <a:ext cx="1540375" cy="1540400"/>
            </a:xfrm>
            <a:custGeom>
              <a:rect b="b" l="l" r="r" t="t"/>
              <a:pathLst>
                <a:path extrusionOk="0" fill="none" h="61616" w="61615">
                  <a:moveTo>
                    <a:pt x="24122" y="11893"/>
                  </a:moveTo>
                  <a:cubicBezTo>
                    <a:pt x="34474" y="11893"/>
                    <a:pt x="43808" y="18146"/>
                    <a:pt x="47782" y="27697"/>
                  </a:cubicBezTo>
                  <a:cubicBezTo>
                    <a:pt x="51726" y="37247"/>
                    <a:pt x="49569" y="48245"/>
                    <a:pt x="42268" y="55577"/>
                  </a:cubicBezTo>
                  <a:lnTo>
                    <a:pt x="48275" y="61615"/>
                  </a:lnTo>
                  <a:cubicBezTo>
                    <a:pt x="61615" y="48276"/>
                    <a:pt x="61615" y="26680"/>
                    <a:pt x="48275" y="13340"/>
                  </a:cubicBezTo>
                  <a:cubicBezTo>
                    <a:pt x="34966" y="1"/>
                    <a:pt x="13340" y="1"/>
                    <a:pt x="0" y="13340"/>
                  </a:cubicBezTo>
                  <a:lnTo>
                    <a:pt x="6039" y="19379"/>
                  </a:lnTo>
                  <a:cubicBezTo>
                    <a:pt x="10844" y="14573"/>
                    <a:pt x="17345" y="11893"/>
                    <a:pt x="24122" y="11893"/>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
            <p:cNvSpPr/>
            <p:nvPr/>
          </p:nvSpPr>
          <p:spPr>
            <a:xfrm>
              <a:off x="2595425" y="2225175"/>
              <a:ext cx="1904675" cy="1820725"/>
            </a:xfrm>
            <a:custGeom>
              <a:rect b="b" l="l" r="r" t="t"/>
              <a:pathLst>
                <a:path extrusionOk="0" fill="none" h="72829" w="76187">
                  <a:moveTo>
                    <a:pt x="30160" y="31"/>
                  </a:moveTo>
                  <a:cubicBezTo>
                    <a:pt x="18854" y="0"/>
                    <a:pt x="8010" y="4498"/>
                    <a:pt x="0" y="12477"/>
                  </a:cubicBezTo>
                  <a:lnTo>
                    <a:pt x="6038" y="18515"/>
                  </a:lnTo>
                  <a:cubicBezTo>
                    <a:pt x="19378" y="5176"/>
                    <a:pt x="41004" y="5176"/>
                    <a:pt x="54313" y="18515"/>
                  </a:cubicBezTo>
                  <a:cubicBezTo>
                    <a:pt x="67653" y="31855"/>
                    <a:pt x="67653" y="53451"/>
                    <a:pt x="54313" y="66790"/>
                  </a:cubicBezTo>
                  <a:lnTo>
                    <a:pt x="60351" y="72828"/>
                  </a:lnTo>
                  <a:cubicBezTo>
                    <a:pt x="72551" y="60629"/>
                    <a:pt x="76186" y="42268"/>
                    <a:pt x="69563" y="26340"/>
                  </a:cubicBezTo>
                  <a:cubicBezTo>
                    <a:pt x="62970" y="10413"/>
                    <a:pt x="47412" y="31"/>
                    <a:pt x="30160" y="3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
            <p:cNvSpPr/>
            <p:nvPr/>
          </p:nvSpPr>
          <p:spPr>
            <a:xfrm>
              <a:off x="2445225" y="1913250"/>
              <a:ext cx="2283600" cy="2283600"/>
            </a:xfrm>
            <a:custGeom>
              <a:rect b="b" l="l" r="r" t="t"/>
              <a:pathLst>
                <a:path extrusionOk="0" fill="none" h="91344" w="91344">
                  <a:moveTo>
                    <a:pt x="36168" y="12508"/>
                  </a:moveTo>
                  <a:cubicBezTo>
                    <a:pt x="53420" y="12508"/>
                    <a:pt x="68978" y="22890"/>
                    <a:pt x="75571" y="38817"/>
                  </a:cubicBezTo>
                  <a:cubicBezTo>
                    <a:pt x="82194" y="54745"/>
                    <a:pt x="78559" y="73106"/>
                    <a:pt x="66359" y="85305"/>
                  </a:cubicBezTo>
                  <a:lnTo>
                    <a:pt x="72398" y="91344"/>
                  </a:lnTo>
                  <a:cubicBezTo>
                    <a:pt x="91344" y="71165"/>
                    <a:pt x="90851" y="39618"/>
                    <a:pt x="71288" y="20056"/>
                  </a:cubicBezTo>
                  <a:cubicBezTo>
                    <a:pt x="51726" y="493"/>
                    <a:pt x="20179" y="0"/>
                    <a:pt x="1" y="18947"/>
                  </a:cubicBezTo>
                  <a:lnTo>
                    <a:pt x="6039" y="24985"/>
                  </a:lnTo>
                  <a:cubicBezTo>
                    <a:pt x="14018" y="16975"/>
                    <a:pt x="24862" y="12477"/>
                    <a:pt x="36168" y="12508"/>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
            <p:cNvSpPr/>
            <p:nvPr/>
          </p:nvSpPr>
          <p:spPr>
            <a:xfrm>
              <a:off x="2294275" y="1798500"/>
              <a:ext cx="2664850" cy="2548525"/>
            </a:xfrm>
            <a:custGeom>
              <a:rect b="b" l="l" r="r" t="t"/>
              <a:pathLst>
                <a:path extrusionOk="0" fill="none" h="101941" w="106594">
                  <a:moveTo>
                    <a:pt x="42206" y="31"/>
                  </a:moveTo>
                  <a:cubicBezTo>
                    <a:pt x="26371" y="0"/>
                    <a:pt x="11184" y="6285"/>
                    <a:pt x="1" y="17468"/>
                  </a:cubicBezTo>
                  <a:lnTo>
                    <a:pt x="6039" y="23506"/>
                  </a:lnTo>
                  <a:cubicBezTo>
                    <a:pt x="26187" y="4560"/>
                    <a:pt x="57764" y="5053"/>
                    <a:pt x="77326" y="24615"/>
                  </a:cubicBezTo>
                  <a:cubicBezTo>
                    <a:pt x="96889" y="44178"/>
                    <a:pt x="97382" y="75755"/>
                    <a:pt x="78436" y="95903"/>
                  </a:cubicBezTo>
                  <a:lnTo>
                    <a:pt x="84474" y="101941"/>
                  </a:lnTo>
                  <a:cubicBezTo>
                    <a:pt x="101510" y="84843"/>
                    <a:pt x="106593" y="59181"/>
                    <a:pt x="97351" y="36876"/>
                  </a:cubicBezTo>
                  <a:cubicBezTo>
                    <a:pt x="88109" y="14572"/>
                    <a:pt x="66359" y="31"/>
                    <a:pt x="42206" y="3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8"/>
          <p:cNvGrpSpPr/>
          <p:nvPr/>
        </p:nvGrpSpPr>
        <p:grpSpPr>
          <a:xfrm rot="5400000">
            <a:off x="-361793" y="-393015"/>
            <a:ext cx="1529682" cy="1529672"/>
            <a:chOff x="1690450" y="944375"/>
            <a:chExt cx="4006500" cy="4006475"/>
          </a:xfrm>
        </p:grpSpPr>
        <p:sp>
          <p:nvSpPr>
            <p:cNvPr id="570" name="Google Shape;570;p8"/>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lt2"/>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8"/>
          <p:cNvGrpSpPr/>
          <p:nvPr/>
        </p:nvGrpSpPr>
        <p:grpSpPr>
          <a:xfrm>
            <a:off x="69617" y="84208"/>
            <a:ext cx="460643" cy="460667"/>
            <a:chOff x="3234025" y="3454875"/>
            <a:chExt cx="482500" cy="482525"/>
          </a:xfrm>
        </p:grpSpPr>
        <p:sp>
          <p:nvSpPr>
            <p:cNvPr id="575" name="Google Shape;575;p8"/>
            <p:cNvSpPr/>
            <p:nvPr/>
          </p:nvSpPr>
          <p:spPr>
            <a:xfrm>
              <a:off x="3234025" y="3454875"/>
              <a:ext cx="482500" cy="482525"/>
            </a:xfrm>
            <a:custGeom>
              <a:rect b="b" l="l" r="r" t="t"/>
              <a:pathLst>
                <a:path extrusionOk="0" fill="none" h="19301" w="19300">
                  <a:moveTo>
                    <a:pt x="19300" y="19300"/>
                  </a:moveTo>
                  <a:lnTo>
                    <a:pt x="0" y="1"/>
                  </a:lnTo>
                </a:path>
              </a:pathLst>
            </a:custGeom>
            <a:noFill/>
            <a:ln cap="flat" cmpd="sng" w="9525">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
            <p:cNvSpPr/>
            <p:nvPr/>
          </p:nvSpPr>
          <p:spPr>
            <a:xfrm>
              <a:off x="3234025" y="3454875"/>
              <a:ext cx="482500" cy="482525"/>
            </a:xfrm>
            <a:custGeom>
              <a:rect b="b" l="l" r="r" t="t"/>
              <a:pathLst>
                <a:path extrusionOk="0" fill="none" h="19301" w="19300">
                  <a:moveTo>
                    <a:pt x="19300" y="1"/>
                  </a:moveTo>
                  <a:lnTo>
                    <a:pt x="0" y="19300"/>
                  </a:lnTo>
                </a:path>
              </a:pathLst>
            </a:custGeom>
            <a:noFill/>
            <a:ln cap="flat" cmpd="sng" w="9525">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8"/>
          <p:cNvGrpSpPr/>
          <p:nvPr/>
        </p:nvGrpSpPr>
        <p:grpSpPr>
          <a:xfrm>
            <a:off x="302672" y="2045360"/>
            <a:ext cx="614138" cy="912022"/>
            <a:chOff x="3236875" y="2270375"/>
            <a:chExt cx="459650" cy="682600"/>
          </a:xfrm>
        </p:grpSpPr>
        <p:sp>
          <p:nvSpPr>
            <p:cNvPr id="578" name="Google Shape;578;p8"/>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8"/>
          <p:cNvGrpSpPr/>
          <p:nvPr/>
        </p:nvGrpSpPr>
        <p:grpSpPr>
          <a:xfrm>
            <a:off x="7721722" y="4020683"/>
            <a:ext cx="1995051" cy="1785441"/>
            <a:chOff x="1217575" y="1411875"/>
            <a:chExt cx="4336125" cy="3880550"/>
          </a:xfrm>
        </p:grpSpPr>
        <p:sp>
          <p:nvSpPr>
            <p:cNvPr id="581" name="Google Shape;581;p8"/>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8"/>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8"/>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8"/>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8"/>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8"/>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8"/>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8"/>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8"/>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8"/>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8"/>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8"/>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8"/>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8"/>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8"/>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8"/>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8"/>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8"/>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8"/>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8"/>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8"/>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8"/>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8"/>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8"/>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8"/>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8"/>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8"/>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8"/>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8"/>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8"/>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8"/>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8"/>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8"/>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8"/>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8"/>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8"/>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8"/>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8"/>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8"/>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8"/>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8"/>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8"/>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8"/>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8"/>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8"/>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8"/>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8"/>
          <p:cNvSpPr txBox="1"/>
          <p:nvPr>
            <p:ph type="title"/>
          </p:nvPr>
        </p:nvSpPr>
        <p:spPr>
          <a:xfrm>
            <a:off x="720000" y="1307100"/>
            <a:ext cx="77043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59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638" name="Google Shape;638;p8"/>
          <p:cNvGrpSpPr/>
          <p:nvPr/>
        </p:nvGrpSpPr>
        <p:grpSpPr>
          <a:xfrm>
            <a:off x="7586505" y="-5"/>
            <a:ext cx="2471755" cy="2933297"/>
            <a:chOff x="1647075" y="824650"/>
            <a:chExt cx="3679850" cy="4366975"/>
          </a:xfrm>
        </p:grpSpPr>
        <p:sp>
          <p:nvSpPr>
            <p:cNvPr id="639" name="Google Shape;639;p8"/>
            <p:cNvSpPr/>
            <p:nvPr/>
          </p:nvSpPr>
          <p:spPr>
            <a:xfrm>
              <a:off x="1647075" y="824650"/>
              <a:ext cx="3679850" cy="3187050"/>
            </a:xfrm>
            <a:custGeom>
              <a:rect b="b" l="l" r="r" t="t"/>
              <a:pathLst>
                <a:path extrusionOk="0" h="127482" w="147194">
                  <a:moveTo>
                    <a:pt x="36793" y="0"/>
                  </a:moveTo>
                  <a:lnTo>
                    <a:pt x="1" y="63752"/>
                  </a:lnTo>
                  <a:lnTo>
                    <a:pt x="36793" y="127482"/>
                  </a:lnTo>
                  <a:lnTo>
                    <a:pt x="110401" y="127482"/>
                  </a:lnTo>
                  <a:lnTo>
                    <a:pt x="147193" y="63752"/>
                  </a:lnTo>
                  <a:lnTo>
                    <a:pt x="110401" y="0"/>
                  </a:lnTo>
                  <a:close/>
                </a:path>
              </a:pathLst>
            </a:custGeom>
            <a:solidFill>
              <a:srgbClr val="00FF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8"/>
            <p:cNvSpPr/>
            <p:nvPr/>
          </p:nvSpPr>
          <p:spPr>
            <a:xfrm>
              <a:off x="1647075" y="2005125"/>
              <a:ext cx="3679850" cy="3186500"/>
            </a:xfrm>
            <a:custGeom>
              <a:rect b="b" l="l" r="r" t="t"/>
              <a:pathLst>
                <a:path extrusionOk="0" fill="none" h="127460" w="147194">
                  <a:moveTo>
                    <a:pt x="110401" y="1"/>
                  </a:moveTo>
                  <a:lnTo>
                    <a:pt x="36793" y="1"/>
                  </a:lnTo>
                  <a:lnTo>
                    <a:pt x="1" y="63730"/>
                  </a:lnTo>
                  <a:lnTo>
                    <a:pt x="36793" y="127460"/>
                  </a:lnTo>
                  <a:lnTo>
                    <a:pt x="110401" y="127460"/>
                  </a:lnTo>
                  <a:lnTo>
                    <a:pt x="147193" y="63730"/>
                  </a:lnTo>
                  <a:close/>
                </a:path>
              </a:pathLst>
            </a:custGeom>
            <a:noFill/>
            <a:ln cap="flat" cmpd="sng" w="9725">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8"/>
            <p:cNvSpPr/>
            <p:nvPr/>
          </p:nvSpPr>
          <p:spPr>
            <a:xfrm>
              <a:off x="3247175" y="1265975"/>
              <a:ext cx="459075" cy="459075"/>
            </a:xfrm>
            <a:custGeom>
              <a:rect b="b" l="l" r="r" t="t"/>
              <a:pathLst>
                <a:path extrusionOk="0" fill="none" h="18363" w="18363">
                  <a:moveTo>
                    <a:pt x="18362" y="8850"/>
                  </a:moveTo>
                  <a:cubicBezTo>
                    <a:pt x="18362" y="12417"/>
                    <a:pt x="16213" y="15641"/>
                    <a:pt x="12897" y="17013"/>
                  </a:cubicBezTo>
                  <a:cubicBezTo>
                    <a:pt x="9604" y="18362"/>
                    <a:pt x="5808" y="17608"/>
                    <a:pt x="3270" y="15092"/>
                  </a:cubicBezTo>
                  <a:cubicBezTo>
                    <a:pt x="755" y="12554"/>
                    <a:pt x="0" y="8758"/>
                    <a:pt x="1372" y="5465"/>
                  </a:cubicBezTo>
                  <a:cubicBezTo>
                    <a:pt x="2721" y="2150"/>
                    <a:pt x="5946" y="0"/>
                    <a:pt x="9536" y="0"/>
                  </a:cubicBezTo>
                  <a:cubicBezTo>
                    <a:pt x="14406" y="0"/>
                    <a:pt x="18362" y="3956"/>
                    <a:pt x="18362"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8"/>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8"/>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8"/>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8"/>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8"/>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7" name="Shape 647"/>
        <p:cNvGrpSpPr/>
        <p:nvPr/>
      </p:nvGrpSpPr>
      <p:grpSpPr>
        <a:xfrm>
          <a:off x="0" y="0"/>
          <a:ext cx="0" cy="0"/>
          <a:chOff x="0" y="0"/>
          <a:chExt cx="0" cy="0"/>
        </a:xfrm>
      </p:grpSpPr>
      <p:sp>
        <p:nvSpPr>
          <p:cNvPr id="648" name="Google Shape;648;p9"/>
          <p:cNvSpPr/>
          <p:nvPr/>
        </p:nvSpPr>
        <p:spPr>
          <a:xfrm>
            <a:off x="8290738" y="-269725"/>
            <a:ext cx="928200" cy="9282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 name="Google Shape;649;p9"/>
          <p:cNvGrpSpPr/>
          <p:nvPr/>
        </p:nvGrpSpPr>
        <p:grpSpPr>
          <a:xfrm>
            <a:off x="-762032" y="-14"/>
            <a:ext cx="4334127" cy="5143423"/>
            <a:chOff x="1647075" y="824650"/>
            <a:chExt cx="3679850" cy="4366975"/>
          </a:xfrm>
        </p:grpSpPr>
        <p:sp>
          <p:nvSpPr>
            <p:cNvPr id="650" name="Google Shape;650;p9"/>
            <p:cNvSpPr/>
            <p:nvPr/>
          </p:nvSpPr>
          <p:spPr>
            <a:xfrm>
              <a:off x="1647075" y="824650"/>
              <a:ext cx="3679850" cy="3187050"/>
            </a:xfrm>
            <a:custGeom>
              <a:rect b="b" l="l" r="r" t="t"/>
              <a:pathLst>
                <a:path extrusionOk="0" h="127482" w="147194">
                  <a:moveTo>
                    <a:pt x="36793" y="0"/>
                  </a:moveTo>
                  <a:lnTo>
                    <a:pt x="1" y="63752"/>
                  </a:lnTo>
                  <a:lnTo>
                    <a:pt x="36793" y="127482"/>
                  </a:lnTo>
                  <a:lnTo>
                    <a:pt x="110401" y="127482"/>
                  </a:lnTo>
                  <a:lnTo>
                    <a:pt x="147193" y="63752"/>
                  </a:lnTo>
                  <a:lnTo>
                    <a:pt x="11040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1647075" y="2005125"/>
              <a:ext cx="3679850" cy="3186500"/>
            </a:xfrm>
            <a:custGeom>
              <a:rect b="b" l="l" r="r" t="t"/>
              <a:pathLst>
                <a:path extrusionOk="0" fill="none" h="127460" w="147194">
                  <a:moveTo>
                    <a:pt x="110401" y="1"/>
                  </a:moveTo>
                  <a:lnTo>
                    <a:pt x="36793" y="1"/>
                  </a:lnTo>
                  <a:lnTo>
                    <a:pt x="1" y="63730"/>
                  </a:lnTo>
                  <a:lnTo>
                    <a:pt x="36793" y="127460"/>
                  </a:lnTo>
                  <a:lnTo>
                    <a:pt x="110401" y="127460"/>
                  </a:lnTo>
                  <a:lnTo>
                    <a:pt x="147193" y="63730"/>
                  </a:lnTo>
                  <a:close/>
                </a:path>
              </a:pathLst>
            </a:custGeom>
            <a:noFill/>
            <a:ln cap="flat" cmpd="sng" w="9725">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3247175" y="1265975"/>
              <a:ext cx="459075" cy="459075"/>
            </a:xfrm>
            <a:custGeom>
              <a:rect b="b" l="l" r="r" t="t"/>
              <a:pathLst>
                <a:path extrusionOk="0" fill="none" h="18363" w="18363">
                  <a:moveTo>
                    <a:pt x="18362" y="8850"/>
                  </a:moveTo>
                  <a:cubicBezTo>
                    <a:pt x="18362" y="12417"/>
                    <a:pt x="16213" y="15641"/>
                    <a:pt x="12897" y="17013"/>
                  </a:cubicBezTo>
                  <a:cubicBezTo>
                    <a:pt x="9604" y="18362"/>
                    <a:pt x="5808" y="17608"/>
                    <a:pt x="3270" y="15092"/>
                  </a:cubicBezTo>
                  <a:cubicBezTo>
                    <a:pt x="755" y="12554"/>
                    <a:pt x="0" y="8758"/>
                    <a:pt x="1372" y="5465"/>
                  </a:cubicBezTo>
                  <a:cubicBezTo>
                    <a:pt x="2721" y="2150"/>
                    <a:pt x="5946" y="0"/>
                    <a:pt x="9536" y="0"/>
                  </a:cubicBezTo>
                  <a:cubicBezTo>
                    <a:pt x="14406" y="0"/>
                    <a:pt x="18362" y="3956"/>
                    <a:pt x="18362"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9"/>
          <p:cNvGrpSpPr/>
          <p:nvPr/>
        </p:nvGrpSpPr>
        <p:grpSpPr>
          <a:xfrm>
            <a:off x="8060627" y="-381043"/>
            <a:ext cx="1388427" cy="1242552"/>
            <a:chOff x="1217575" y="1411875"/>
            <a:chExt cx="4336125" cy="3880550"/>
          </a:xfrm>
        </p:grpSpPr>
        <p:sp>
          <p:nvSpPr>
            <p:cNvPr id="659" name="Google Shape;659;p9"/>
            <p:cNvSpPr/>
            <p:nvPr/>
          </p:nvSpPr>
          <p:spPr>
            <a:xfrm>
              <a:off x="1217575"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
            <p:cNvSpPr/>
            <p:nvPr/>
          </p:nvSpPr>
          <p:spPr>
            <a:xfrm>
              <a:off x="1814450" y="14118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
            <p:cNvSpPr/>
            <p:nvPr/>
          </p:nvSpPr>
          <p:spPr>
            <a:xfrm>
              <a:off x="2411350" y="14118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
            <p:cNvSpPr/>
            <p:nvPr/>
          </p:nvSpPr>
          <p:spPr>
            <a:xfrm>
              <a:off x="3006700" y="1411875"/>
              <a:ext cx="159200" cy="136100"/>
            </a:xfrm>
            <a:custGeom>
              <a:rect b="b" l="l" r="r" t="t"/>
              <a:pathLst>
                <a:path extrusionOk="0" h="5444" w="6368">
                  <a:moveTo>
                    <a:pt x="3635" y="0"/>
                  </a:moveTo>
                  <a:cubicBezTo>
                    <a:pt x="1202" y="0"/>
                    <a:pt x="0" y="2958"/>
                    <a:pt x="1725" y="4652"/>
                  </a:cubicBezTo>
                  <a:cubicBezTo>
                    <a:pt x="2282" y="5198"/>
                    <a:pt x="2963" y="5443"/>
                    <a:pt x="3629" y="5443"/>
                  </a:cubicBezTo>
                  <a:cubicBezTo>
                    <a:pt x="5030" y="5443"/>
                    <a:pt x="6367" y="4360"/>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
            <p:cNvSpPr/>
            <p:nvPr/>
          </p:nvSpPr>
          <p:spPr>
            <a:xfrm>
              <a:off x="3605125" y="1411875"/>
              <a:ext cx="157125" cy="135350"/>
            </a:xfrm>
            <a:custGeom>
              <a:rect b="b" l="l" r="r" t="t"/>
              <a:pathLst>
                <a:path extrusionOk="0" h="5414" w="6285">
                  <a:moveTo>
                    <a:pt x="3574" y="0"/>
                  </a:moveTo>
                  <a:cubicBezTo>
                    <a:pt x="1171" y="31"/>
                    <a:pt x="0" y="2927"/>
                    <a:pt x="1695" y="4621"/>
                  </a:cubicBezTo>
                  <a:cubicBezTo>
                    <a:pt x="2242" y="5169"/>
                    <a:pt x="2915" y="5414"/>
                    <a:pt x="3575" y="5414"/>
                  </a:cubicBezTo>
                  <a:cubicBezTo>
                    <a:pt x="4958" y="5414"/>
                    <a:pt x="6285" y="4338"/>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
            <p:cNvSpPr/>
            <p:nvPr/>
          </p:nvSpPr>
          <p:spPr>
            <a:xfrm>
              <a:off x="4202000" y="1411875"/>
              <a:ext cx="157150" cy="135350"/>
            </a:xfrm>
            <a:custGeom>
              <a:rect b="b" l="l" r="r" t="t"/>
              <a:pathLst>
                <a:path extrusionOk="0" h="5414" w="6286">
                  <a:moveTo>
                    <a:pt x="3574" y="0"/>
                  </a:moveTo>
                  <a:cubicBezTo>
                    <a:pt x="1172" y="31"/>
                    <a:pt x="1" y="2927"/>
                    <a:pt x="1695" y="4621"/>
                  </a:cubicBezTo>
                  <a:cubicBezTo>
                    <a:pt x="2243" y="5169"/>
                    <a:pt x="2916" y="5414"/>
                    <a:pt x="3576" y="5414"/>
                  </a:cubicBezTo>
                  <a:cubicBezTo>
                    <a:pt x="4959" y="5414"/>
                    <a:pt x="6285" y="4338"/>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9"/>
            <p:cNvSpPr/>
            <p:nvPr/>
          </p:nvSpPr>
          <p:spPr>
            <a:xfrm>
              <a:off x="4798900" y="14118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
            <p:cNvSpPr/>
            <p:nvPr/>
          </p:nvSpPr>
          <p:spPr>
            <a:xfrm>
              <a:off x="5395775" y="14118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
            <p:cNvSpPr/>
            <p:nvPr/>
          </p:nvSpPr>
          <p:spPr>
            <a:xfrm>
              <a:off x="1217575"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
            <p:cNvSpPr/>
            <p:nvPr/>
          </p:nvSpPr>
          <p:spPr>
            <a:xfrm>
              <a:off x="1814450" y="2036475"/>
              <a:ext cx="157150" cy="134600"/>
            </a:xfrm>
            <a:custGeom>
              <a:rect b="b" l="l" r="r" t="t"/>
              <a:pathLst>
                <a:path extrusionOk="0" h="5384" w="6286">
                  <a:moveTo>
                    <a:pt x="3605" y="1"/>
                  </a:moveTo>
                  <a:cubicBezTo>
                    <a:pt x="1202" y="1"/>
                    <a:pt x="1" y="2896"/>
                    <a:pt x="1695" y="4591"/>
                  </a:cubicBezTo>
                  <a:cubicBezTo>
                    <a:pt x="2243" y="5138"/>
                    <a:pt x="2915" y="5383"/>
                    <a:pt x="3576" y="5383"/>
                  </a:cubicBezTo>
                  <a:cubicBezTo>
                    <a:pt x="4959"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
            <p:cNvSpPr/>
            <p:nvPr/>
          </p:nvSpPr>
          <p:spPr>
            <a:xfrm>
              <a:off x="241135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9"/>
            <p:cNvSpPr/>
            <p:nvPr/>
          </p:nvSpPr>
          <p:spPr>
            <a:xfrm>
              <a:off x="3006700" y="2036475"/>
              <a:ext cx="159200" cy="135925"/>
            </a:xfrm>
            <a:custGeom>
              <a:rect b="b" l="l" r="r" t="t"/>
              <a:pathLst>
                <a:path extrusionOk="0" h="5437" w="6368">
                  <a:moveTo>
                    <a:pt x="3635" y="1"/>
                  </a:moveTo>
                  <a:cubicBezTo>
                    <a:pt x="1202" y="1"/>
                    <a:pt x="0" y="2927"/>
                    <a:pt x="1725" y="4652"/>
                  </a:cubicBezTo>
                  <a:cubicBezTo>
                    <a:pt x="2277" y="5194"/>
                    <a:pt x="2951" y="5437"/>
                    <a:pt x="3612" y="5437"/>
                  </a:cubicBezTo>
                  <a:cubicBezTo>
                    <a:pt x="5019" y="5437"/>
                    <a:pt x="6367" y="4337"/>
                    <a:pt x="6346" y="2681"/>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
            <p:cNvSpPr/>
            <p:nvPr/>
          </p:nvSpPr>
          <p:spPr>
            <a:xfrm>
              <a:off x="3605125" y="2036475"/>
              <a:ext cx="157125" cy="134600"/>
            </a:xfrm>
            <a:custGeom>
              <a:rect b="b" l="l" r="r" t="t"/>
              <a:pathLst>
                <a:path extrusionOk="0" h="5384" w="6285">
                  <a:moveTo>
                    <a:pt x="3574" y="1"/>
                  </a:moveTo>
                  <a:cubicBezTo>
                    <a:pt x="1171" y="1"/>
                    <a:pt x="0" y="2927"/>
                    <a:pt x="1695" y="4591"/>
                  </a:cubicBezTo>
                  <a:cubicBezTo>
                    <a:pt x="2242" y="5138"/>
                    <a:pt x="2915" y="5383"/>
                    <a:pt x="3575" y="5383"/>
                  </a:cubicBezTo>
                  <a:cubicBezTo>
                    <a:pt x="4958" y="5383"/>
                    <a:pt x="6285" y="4307"/>
                    <a:pt x="6285" y="2681"/>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
            <p:cNvSpPr/>
            <p:nvPr/>
          </p:nvSpPr>
          <p:spPr>
            <a:xfrm>
              <a:off x="4202000" y="2036475"/>
              <a:ext cx="157150" cy="134600"/>
            </a:xfrm>
            <a:custGeom>
              <a:rect b="b" l="l" r="r" t="t"/>
              <a:pathLst>
                <a:path extrusionOk="0" h="5384" w="6286">
                  <a:moveTo>
                    <a:pt x="3574" y="1"/>
                  </a:moveTo>
                  <a:cubicBezTo>
                    <a:pt x="1172" y="1"/>
                    <a:pt x="1" y="2927"/>
                    <a:pt x="1695" y="4591"/>
                  </a:cubicBezTo>
                  <a:cubicBezTo>
                    <a:pt x="2243" y="5138"/>
                    <a:pt x="2916" y="5383"/>
                    <a:pt x="3576" y="5383"/>
                  </a:cubicBezTo>
                  <a:cubicBezTo>
                    <a:pt x="4959" y="5383"/>
                    <a:pt x="6285" y="4307"/>
                    <a:pt x="6285" y="2681"/>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
            <p:cNvSpPr/>
            <p:nvPr/>
          </p:nvSpPr>
          <p:spPr>
            <a:xfrm>
              <a:off x="4798900" y="2036475"/>
              <a:ext cx="157125" cy="134600"/>
            </a:xfrm>
            <a:custGeom>
              <a:rect b="b" l="l" r="r" t="t"/>
              <a:pathLst>
                <a:path extrusionOk="0" h="5384" w="6285">
                  <a:moveTo>
                    <a:pt x="3605" y="1"/>
                  </a:moveTo>
                  <a:cubicBezTo>
                    <a:pt x="1202" y="1"/>
                    <a:pt x="0" y="2896"/>
                    <a:pt x="1695" y="4591"/>
                  </a:cubicBezTo>
                  <a:cubicBezTo>
                    <a:pt x="2242" y="5138"/>
                    <a:pt x="2915" y="5383"/>
                    <a:pt x="3575" y="5383"/>
                  </a:cubicBezTo>
                  <a:cubicBezTo>
                    <a:pt x="4958" y="5383"/>
                    <a:pt x="6285" y="4307"/>
                    <a:pt x="6285" y="2681"/>
                  </a:cubicBezTo>
                  <a:cubicBezTo>
                    <a:pt x="6285"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
            <p:cNvSpPr/>
            <p:nvPr/>
          </p:nvSpPr>
          <p:spPr>
            <a:xfrm>
              <a:off x="5395775" y="2036475"/>
              <a:ext cx="157150" cy="134600"/>
            </a:xfrm>
            <a:custGeom>
              <a:rect b="b" l="l" r="r" t="t"/>
              <a:pathLst>
                <a:path extrusionOk="0" h="5384" w="6286">
                  <a:moveTo>
                    <a:pt x="3605" y="1"/>
                  </a:moveTo>
                  <a:cubicBezTo>
                    <a:pt x="1202" y="1"/>
                    <a:pt x="1" y="2896"/>
                    <a:pt x="1695" y="4591"/>
                  </a:cubicBezTo>
                  <a:cubicBezTo>
                    <a:pt x="2243" y="5138"/>
                    <a:pt x="2916" y="5383"/>
                    <a:pt x="3576" y="5383"/>
                  </a:cubicBezTo>
                  <a:cubicBezTo>
                    <a:pt x="4959" y="5383"/>
                    <a:pt x="6286" y="4307"/>
                    <a:pt x="6286" y="2681"/>
                  </a:cubicBezTo>
                  <a:cubicBezTo>
                    <a:pt x="6286" y="1202"/>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9"/>
            <p:cNvSpPr/>
            <p:nvPr/>
          </p:nvSpPr>
          <p:spPr>
            <a:xfrm>
              <a:off x="1239125"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9"/>
            <p:cNvSpPr/>
            <p:nvPr/>
          </p:nvSpPr>
          <p:spPr>
            <a:xfrm>
              <a:off x="183602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9"/>
            <p:cNvSpPr/>
            <p:nvPr/>
          </p:nvSpPr>
          <p:spPr>
            <a:xfrm>
              <a:off x="243290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1" y="5453"/>
                    <a:pt x="5423" y="4221"/>
                    <a:pt x="5423" y="274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
            <p:cNvSpPr/>
            <p:nvPr/>
          </p:nvSpPr>
          <p:spPr>
            <a:xfrm>
              <a:off x="3006700" y="2660300"/>
              <a:ext cx="158675" cy="135400"/>
            </a:xfrm>
            <a:custGeom>
              <a:rect b="b" l="l" r="r" t="t"/>
              <a:pathLst>
                <a:path extrusionOk="0" h="5416" w="6347">
                  <a:moveTo>
                    <a:pt x="3691" y="1"/>
                  </a:moveTo>
                  <a:cubicBezTo>
                    <a:pt x="3672" y="1"/>
                    <a:pt x="3654" y="1"/>
                    <a:pt x="3635" y="1"/>
                  </a:cubicBezTo>
                  <a:cubicBezTo>
                    <a:pt x="1232" y="1"/>
                    <a:pt x="0" y="2897"/>
                    <a:pt x="1725" y="4622"/>
                  </a:cubicBezTo>
                  <a:cubicBezTo>
                    <a:pt x="2273" y="5170"/>
                    <a:pt x="2949" y="5415"/>
                    <a:pt x="3613" y="5415"/>
                  </a:cubicBezTo>
                  <a:cubicBezTo>
                    <a:pt x="5005" y="5415"/>
                    <a:pt x="6346" y="4339"/>
                    <a:pt x="6346" y="2712"/>
                  </a:cubicBezTo>
                  <a:cubicBezTo>
                    <a:pt x="6346" y="1221"/>
                    <a:pt x="5174" y="1"/>
                    <a:pt x="36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
            <p:cNvSpPr/>
            <p:nvPr/>
          </p:nvSpPr>
          <p:spPr>
            <a:xfrm>
              <a:off x="3605125" y="2660300"/>
              <a:ext cx="157125" cy="134650"/>
            </a:xfrm>
            <a:custGeom>
              <a:rect b="b" l="l" r="r" t="t"/>
              <a:pathLst>
                <a:path extrusionOk="0" h="5386" w="6285">
                  <a:moveTo>
                    <a:pt x="3629" y="1"/>
                  </a:moveTo>
                  <a:cubicBezTo>
                    <a:pt x="3611" y="1"/>
                    <a:pt x="3592" y="1"/>
                    <a:pt x="3574" y="1"/>
                  </a:cubicBezTo>
                  <a:cubicBezTo>
                    <a:pt x="1171" y="1"/>
                    <a:pt x="0" y="2897"/>
                    <a:pt x="1695" y="4592"/>
                  </a:cubicBezTo>
                  <a:cubicBezTo>
                    <a:pt x="2243" y="5140"/>
                    <a:pt x="2918" y="5385"/>
                    <a:pt x="3579" y="5385"/>
                  </a:cubicBezTo>
                  <a:cubicBezTo>
                    <a:pt x="4961" y="5385"/>
                    <a:pt x="6285" y="4317"/>
                    <a:pt x="6285" y="2712"/>
                  </a:cubicBezTo>
                  <a:cubicBezTo>
                    <a:pt x="6285" y="1221"/>
                    <a:pt x="5113" y="1"/>
                    <a:pt x="36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9"/>
            <p:cNvSpPr/>
            <p:nvPr/>
          </p:nvSpPr>
          <p:spPr>
            <a:xfrm>
              <a:off x="4223575" y="2659550"/>
              <a:ext cx="135575" cy="136350"/>
            </a:xfrm>
            <a:custGeom>
              <a:rect b="b" l="l" r="r" t="t"/>
              <a:pathLst>
                <a:path extrusionOk="0" h="5454" w="5423">
                  <a:moveTo>
                    <a:pt x="2711" y="1"/>
                  </a:moveTo>
                  <a:cubicBezTo>
                    <a:pt x="1202" y="1"/>
                    <a:pt x="0" y="1233"/>
                    <a:pt x="0" y="2742"/>
                  </a:cubicBezTo>
                  <a:cubicBezTo>
                    <a:pt x="0" y="4221"/>
                    <a:pt x="1202" y="5453"/>
                    <a:pt x="2711" y="5453"/>
                  </a:cubicBezTo>
                  <a:cubicBezTo>
                    <a:pt x="4221" y="5453"/>
                    <a:pt x="5422" y="4221"/>
                    <a:pt x="5422" y="274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
            <p:cNvSpPr/>
            <p:nvPr/>
          </p:nvSpPr>
          <p:spPr>
            <a:xfrm>
              <a:off x="4820450" y="2659550"/>
              <a:ext cx="135575" cy="136350"/>
            </a:xfrm>
            <a:custGeom>
              <a:rect b="b" l="l" r="r" t="t"/>
              <a:pathLst>
                <a:path extrusionOk="0" h="5454" w="5423">
                  <a:moveTo>
                    <a:pt x="2712" y="1"/>
                  </a:moveTo>
                  <a:cubicBezTo>
                    <a:pt x="1202" y="1"/>
                    <a:pt x="1" y="1233"/>
                    <a:pt x="1" y="2742"/>
                  </a:cubicBezTo>
                  <a:cubicBezTo>
                    <a:pt x="1" y="4221"/>
                    <a:pt x="1202" y="5453"/>
                    <a:pt x="2712" y="5453"/>
                  </a:cubicBezTo>
                  <a:cubicBezTo>
                    <a:pt x="4222" y="5453"/>
                    <a:pt x="5423" y="4221"/>
                    <a:pt x="5423" y="274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
            <p:cNvSpPr/>
            <p:nvPr/>
          </p:nvSpPr>
          <p:spPr>
            <a:xfrm>
              <a:off x="5417350" y="2659550"/>
              <a:ext cx="135575" cy="136350"/>
            </a:xfrm>
            <a:custGeom>
              <a:rect b="b" l="l" r="r" t="t"/>
              <a:pathLst>
                <a:path extrusionOk="0" h="5454" w="5423">
                  <a:moveTo>
                    <a:pt x="2711" y="1"/>
                  </a:moveTo>
                  <a:cubicBezTo>
                    <a:pt x="1233" y="1"/>
                    <a:pt x="0" y="1233"/>
                    <a:pt x="0" y="2742"/>
                  </a:cubicBezTo>
                  <a:cubicBezTo>
                    <a:pt x="0" y="4221"/>
                    <a:pt x="1233" y="5453"/>
                    <a:pt x="2711" y="5453"/>
                  </a:cubicBezTo>
                  <a:cubicBezTo>
                    <a:pt x="4221" y="5453"/>
                    <a:pt x="5423" y="4221"/>
                    <a:pt x="5423" y="274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
            <p:cNvSpPr/>
            <p:nvPr/>
          </p:nvSpPr>
          <p:spPr>
            <a:xfrm>
              <a:off x="1217575"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
            <p:cNvSpPr/>
            <p:nvPr/>
          </p:nvSpPr>
          <p:spPr>
            <a:xfrm>
              <a:off x="1814450" y="3284175"/>
              <a:ext cx="157150" cy="134775"/>
            </a:xfrm>
            <a:custGeom>
              <a:rect b="b" l="l" r="r" t="t"/>
              <a:pathLst>
                <a:path extrusionOk="0" h="5391" w="6286">
                  <a:moveTo>
                    <a:pt x="3605" y="0"/>
                  </a:moveTo>
                  <a:cubicBezTo>
                    <a:pt x="1202" y="0"/>
                    <a:pt x="1" y="2896"/>
                    <a:pt x="1695" y="4590"/>
                  </a:cubicBezTo>
                  <a:cubicBezTo>
                    <a:pt x="2237" y="5143"/>
                    <a:pt x="2914" y="5391"/>
                    <a:pt x="3580" y="5391"/>
                  </a:cubicBezTo>
                  <a:cubicBezTo>
                    <a:pt x="4956" y="5391"/>
                    <a:pt x="6285" y="4331"/>
                    <a:pt x="6285" y="2711"/>
                  </a:cubicBezTo>
                  <a:cubicBezTo>
                    <a:pt x="6285"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
            <p:cNvSpPr/>
            <p:nvPr/>
          </p:nvSpPr>
          <p:spPr>
            <a:xfrm>
              <a:off x="2411350" y="3284175"/>
              <a:ext cx="157125" cy="134775"/>
            </a:xfrm>
            <a:custGeom>
              <a:rect b="b" l="l" r="r" t="t"/>
              <a:pathLst>
                <a:path extrusionOk="0" h="5391" w="6285">
                  <a:moveTo>
                    <a:pt x="3605" y="0"/>
                  </a:moveTo>
                  <a:cubicBezTo>
                    <a:pt x="1202" y="0"/>
                    <a:pt x="0" y="2896"/>
                    <a:pt x="1695" y="4590"/>
                  </a:cubicBezTo>
                  <a:cubicBezTo>
                    <a:pt x="2237" y="5143"/>
                    <a:pt x="2913" y="5391"/>
                    <a:pt x="3579" y="5391"/>
                  </a:cubicBezTo>
                  <a:cubicBezTo>
                    <a:pt x="4955" y="5391"/>
                    <a:pt x="6285" y="4331"/>
                    <a:pt x="6285" y="2711"/>
                  </a:cubicBezTo>
                  <a:cubicBezTo>
                    <a:pt x="6285" y="1202"/>
                    <a:pt x="5083"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
            <p:cNvSpPr/>
            <p:nvPr/>
          </p:nvSpPr>
          <p:spPr>
            <a:xfrm>
              <a:off x="3006700" y="3284175"/>
              <a:ext cx="158675" cy="135700"/>
            </a:xfrm>
            <a:custGeom>
              <a:rect b="b" l="l" r="r" t="t"/>
              <a:pathLst>
                <a:path extrusionOk="0" h="5428" w="6347">
                  <a:moveTo>
                    <a:pt x="3635" y="0"/>
                  </a:moveTo>
                  <a:cubicBezTo>
                    <a:pt x="1232" y="0"/>
                    <a:pt x="0" y="2927"/>
                    <a:pt x="1725" y="4621"/>
                  </a:cubicBezTo>
                  <a:cubicBezTo>
                    <a:pt x="2273" y="5179"/>
                    <a:pt x="2949" y="5427"/>
                    <a:pt x="3614" y="5427"/>
                  </a:cubicBezTo>
                  <a:cubicBezTo>
                    <a:pt x="5006" y="5427"/>
                    <a:pt x="6346" y="4337"/>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
            <p:cNvSpPr/>
            <p:nvPr/>
          </p:nvSpPr>
          <p:spPr>
            <a:xfrm>
              <a:off x="3605125" y="3284175"/>
              <a:ext cx="157125" cy="134775"/>
            </a:xfrm>
            <a:custGeom>
              <a:rect b="b" l="l" r="r" t="t"/>
              <a:pathLst>
                <a:path extrusionOk="0" h="5391" w="6285">
                  <a:moveTo>
                    <a:pt x="3574" y="0"/>
                  </a:moveTo>
                  <a:cubicBezTo>
                    <a:pt x="1171" y="0"/>
                    <a:pt x="0" y="2896"/>
                    <a:pt x="1695" y="4590"/>
                  </a:cubicBezTo>
                  <a:cubicBezTo>
                    <a:pt x="2247" y="5143"/>
                    <a:pt x="2927" y="5391"/>
                    <a:pt x="3593" y="5391"/>
                  </a:cubicBezTo>
                  <a:cubicBezTo>
                    <a:pt x="4969" y="5391"/>
                    <a:pt x="6285" y="4331"/>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
            <p:cNvSpPr/>
            <p:nvPr/>
          </p:nvSpPr>
          <p:spPr>
            <a:xfrm>
              <a:off x="4202000" y="3284175"/>
              <a:ext cx="157150" cy="134775"/>
            </a:xfrm>
            <a:custGeom>
              <a:rect b="b" l="l" r="r" t="t"/>
              <a:pathLst>
                <a:path extrusionOk="0" h="5391" w="6286">
                  <a:moveTo>
                    <a:pt x="3574" y="0"/>
                  </a:moveTo>
                  <a:cubicBezTo>
                    <a:pt x="1172" y="0"/>
                    <a:pt x="1" y="2896"/>
                    <a:pt x="1695" y="4590"/>
                  </a:cubicBezTo>
                  <a:cubicBezTo>
                    <a:pt x="2248" y="5143"/>
                    <a:pt x="2928" y="5391"/>
                    <a:pt x="3593" y="5391"/>
                  </a:cubicBezTo>
                  <a:cubicBezTo>
                    <a:pt x="4970" y="5391"/>
                    <a:pt x="6285" y="4331"/>
                    <a:pt x="6285" y="2711"/>
                  </a:cubicBezTo>
                  <a:cubicBezTo>
                    <a:pt x="6285" y="1202"/>
                    <a:pt x="5084"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
            <p:cNvSpPr/>
            <p:nvPr/>
          </p:nvSpPr>
          <p:spPr>
            <a:xfrm>
              <a:off x="4798900" y="3284175"/>
              <a:ext cx="157900" cy="134775"/>
            </a:xfrm>
            <a:custGeom>
              <a:rect b="b" l="l" r="r" t="t"/>
              <a:pathLst>
                <a:path extrusionOk="0" h="5391" w="6316">
                  <a:moveTo>
                    <a:pt x="3605" y="0"/>
                  </a:moveTo>
                  <a:cubicBezTo>
                    <a:pt x="1202" y="0"/>
                    <a:pt x="0" y="2896"/>
                    <a:pt x="1695" y="4590"/>
                  </a:cubicBezTo>
                  <a:cubicBezTo>
                    <a:pt x="2237" y="5143"/>
                    <a:pt x="2914" y="5391"/>
                    <a:pt x="3579" y="5391"/>
                  </a:cubicBezTo>
                  <a:cubicBezTo>
                    <a:pt x="4955" y="5391"/>
                    <a:pt x="6285" y="4331"/>
                    <a:pt x="6285"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
            <p:cNvSpPr/>
            <p:nvPr/>
          </p:nvSpPr>
          <p:spPr>
            <a:xfrm>
              <a:off x="5395775" y="3284175"/>
              <a:ext cx="157925" cy="134775"/>
            </a:xfrm>
            <a:custGeom>
              <a:rect b="b" l="l" r="r" t="t"/>
              <a:pathLst>
                <a:path extrusionOk="0" h="5391" w="6317">
                  <a:moveTo>
                    <a:pt x="3605" y="0"/>
                  </a:moveTo>
                  <a:cubicBezTo>
                    <a:pt x="1202" y="0"/>
                    <a:pt x="1" y="2896"/>
                    <a:pt x="1695" y="4590"/>
                  </a:cubicBezTo>
                  <a:cubicBezTo>
                    <a:pt x="2238" y="5143"/>
                    <a:pt x="2914" y="5391"/>
                    <a:pt x="3580" y="5391"/>
                  </a:cubicBezTo>
                  <a:cubicBezTo>
                    <a:pt x="4956" y="5391"/>
                    <a:pt x="6286" y="4331"/>
                    <a:pt x="6286" y="2711"/>
                  </a:cubicBezTo>
                  <a:cubicBezTo>
                    <a:pt x="6316" y="1202"/>
                    <a:pt x="5084" y="0"/>
                    <a:pt x="360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
            <p:cNvSpPr/>
            <p:nvPr/>
          </p:nvSpPr>
          <p:spPr>
            <a:xfrm>
              <a:off x="1217575"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
            <p:cNvSpPr/>
            <p:nvPr/>
          </p:nvSpPr>
          <p:spPr>
            <a:xfrm>
              <a:off x="1814450" y="3908000"/>
              <a:ext cx="157150" cy="134800"/>
            </a:xfrm>
            <a:custGeom>
              <a:rect b="b" l="l" r="r" t="t"/>
              <a:pathLst>
                <a:path extrusionOk="0" h="5392" w="6286">
                  <a:moveTo>
                    <a:pt x="3605" y="1"/>
                  </a:moveTo>
                  <a:cubicBezTo>
                    <a:pt x="1202" y="1"/>
                    <a:pt x="1" y="2897"/>
                    <a:pt x="1695" y="4591"/>
                  </a:cubicBezTo>
                  <a:cubicBezTo>
                    <a:pt x="2237" y="5144"/>
                    <a:pt x="2914" y="5391"/>
                    <a:pt x="3580" y="5391"/>
                  </a:cubicBezTo>
                  <a:cubicBezTo>
                    <a:pt x="4956" y="5391"/>
                    <a:pt x="6285" y="4332"/>
                    <a:pt x="6285" y="2712"/>
                  </a:cubicBezTo>
                  <a:cubicBezTo>
                    <a:pt x="6285"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
            <p:cNvSpPr/>
            <p:nvPr/>
          </p:nvSpPr>
          <p:spPr>
            <a:xfrm>
              <a:off x="2411350" y="3908000"/>
              <a:ext cx="157125" cy="134800"/>
            </a:xfrm>
            <a:custGeom>
              <a:rect b="b" l="l" r="r" t="t"/>
              <a:pathLst>
                <a:path extrusionOk="0" h="5392" w="6285">
                  <a:moveTo>
                    <a:pt x="3605" y="1"/>
                  </a:moveTo>
                  <a:cubicBezTo>
                    <a:pt x="1202" y="1"/>
                    <a:pt x="0" y="2897"/>
                    <a:pt x="1695" y="4591"/>
                  </a:cubicBezTo>
                  <a:cubicBezTo>
                    <a:pt x="2237" y="5144"/>
                    <a:pt x="2913" y="5391"/>
                    <a:pt x="3579" y="5391"/>
                  </a:cubicBezTo>
                  <a:cubicBezTo>
                    <a:pt x="4955" y="5391"/>
                    <a:pt x="6285" y="4332"/>
                    <a:pt x="6285" y="2712"/>
                  </a:cubicBezTo>
                  <a:cubicBezTo>
                    <a:pt x="6285" y="1233"/>
                    <a:pt x="5083"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9"/>
            <p:cNvSpPr/>
            <p:nvPr/>
          </p:nvSpPr>
          <p:spPr>
            <a:xfrm>
              <a:off x="3006700" y="3908000"/>
              <a:ext cx="158675" cy="135875"/>
            </a:xfrm>
            <a:custGeom>
              <a:rect b="b" l="l" r="r" t="t"/>
              <a:pathLst>
                <a:path extrusionOk="0" h="5435" w="6347">
                  <a:moveTo>
                    <a:pt x="3635" y="1"/>
                  </a:moveTo>
                  <a:cubicBezTo>
                    <a:pt x="1232" y="1"/>
                    <a:pt x="0" y="2928"/>
                    <a:pt x="1725" y="4622"/>
                  </a:cubicBezTo>
                  <a:cubicBezTo>
                    <a:pt x="2277" y="5183"/>
                    <a:pt x="2959" y="5435"/>
                    <a:pt x="3627" y="5435"/>
                  </a:cubicBezTo>
                  <a:cubicBezTo>
                    <a:pt x="5015" y="5435"/>
                    <a:pt x="6346" y="4354"/>
                    <a:pt x="6346" y="2712"/>
                  </a:cubicBezTo>
                  <a:cubicBezTo>
                    <a:pt x="6346" y="1202"/>
                    <a:pt x="5145" y="1"/>
                    <a:pt x="363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9"/>
            <p:cNvSpPr/>
            <p:nvPr/>
          </p:nvSpPr>
          <p:spPr>
            <a:xfrm>
              <a:off x="3605125" y="3908000"/>
              <a:ext cx="157125" cy="134800"/>
            </a:xfrm>
            <a:custGeom>
              <a:rect b="b" l="l" r="r" t="t"/>
              <a:pathLst>
                <a:path extrusionOk="0" h="5392" w="6285">
                  <a:moveTo>
                    <a:pt x="3574" y="1"/>
                  </a:moveTo>
                  <a:cubicBezTo>
                    <a:pt x="1171" y="32"/>
                    <a:pt x="0" y="2897"/>
                    <a:pt x="1695" y="4591"/>
                  </a:cubicBezTo>
                  <a:cubicBezTo>
                    <a:pt x="2247" y="5144"/>
                    <a:pt x="2927" y="5391"/>
                    <a:pt x="3593" y="5391"/>
                  </a:cubicBezTo>
                  <a:cubicBezTo>
                    <a:pt x="4969" y="5391"/>
                    <a:pt x="6285" y="4332"/>
                    <a:pt x="6285" y="2712"/>
                  </a:cubicBezTo>
                  <a:cubicBezTo>
                    <a:pt x="6285" y="1202"/>
                    <a:pt x="5083"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9"/>
            <p:cNvSpPr/>
            <p:nvPr/>
          </p:nvSpPr>
          <p:spPr>
            <a:xfrm>
              <a:off x="4202000" y="3908000"/>
              <a:ext cx="157150" cy="134800"/>
            </a:xfrm>
            <a:custGeom>
              <a:rect b="b" l="l" r="r" t="t"/>
              <a:pathLst>
                <a:path extrusionOk="0" h="5392" w="6286">
                  <a:moveTo>
                    <a:pt x="3574" y="1"/>
                  </a:moveTo>
                  <a:cubicBezTo>
                    <a:pt x="1172" y="32"/>
                    <a:pt x="1" y="2897"/>
                    <a:pt x="1695" y="4591"/>
                  </a:cubicBezTo>
                  <a:cubicBezTo>
                    <a:pt x="2248" y="5144"/>
                    <a:pt x="2928" y="5391"/>
                    <a:pt x="3593" y="5391"/>
                  </a:cubicBezTo>
                  <a:cubicBezTo>
                    <a:pt x="4970" y="5391"/>
                    <a:pt x="6285" y="4332"/>
                    <a:pt x="6285" y="2712"/>
                  </a:cubicBezTo>
                  <a:cubicBezTo>
                    <a:pt x="6285" y="1202"/>
                    <a:pt x="5084" y="1"/>
                    <a:pt x="357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
            <p:cNvSpPr/>
            <p:nvPr/>
          </p:nvSpPr>
          <p:spPr>
            <a:xfrm>
              <a:off x="4798900" y="3908000"/>
              <a:ext cx="157900" cy="134800"/>
            </a:xfrm>
            <a:custGeom>
              <a:rect b="b" l="l" r="r" t="t"/>
              <a:pathLst>
                <a:path extrusionOk="0" h="5392" w="6316">
                  <a:moveTo>
                    <a:pt x="3605" y="1"/>
                  </a:moveTo>
                  <a:cubicBezTo>
                    <a:pt x="1202" y="1"/>
                    <a:pt x="0" y="2897"/>
                    <a:pt x="1695" y="4591"/>
                  </a:cubicBezTo>
                  <a:cubicBezTo>
                    <a:pt x="2237" y="5144"/>
                    <a:pt x="2914" y="5391"/>
                    <a:pt x="3579" y="5391"/>
                  </a:cubicBezTo>
                  <a:cubicBezTo>
                    <a:pt x="4955" y="5391"/>
                    <a:pt x="6285" y="4332"/>
                    <a:pt x="6285"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9"/>
            <p:cNvSpPr/>
            <p:nvPr/>
          </p:nvSpPr>
          <p:spPr>
            <a:xfrm>
              <a:off x="5395775" y="3908000"/>
              <a:ext cx="157925" cy="134800"/>
            </a:xfrm>
            <a:custGeom>
              <a:rect b="b" l="l" r="r" t="t"/>
              <a:pathLst>
                <a:path extrusionOk="0" h="5392" w="6317">
                  <a:moveTo>
                    <a:pt x="3605" y="1"/>
                  </a:moveTo>
                  <a:cubicBezTo>
                    <a:pt x="1202" y="1"/>
                    <a:pt x="1" y="2897"/>
                    <a:pt x="1695" y="4591"/>
                  </a:cubicBezTo>
                  <a:cubicBezTo>
                    <a:pt x="2238" y="5144"/>
                    <a:pt x="2914" y="5391"/>
                    <a:pt x="3580" y="5391"/>
                  </a:cubicBezTo>
                  <a:cubicBezTo>
                    <a:pt x="4956" y="5391"/>
                    <a:pt x="6286" y="4332"/>
                    <a:pt x="6286" y="2712"/>
                  </a:cubicBezTo>
                  <a:cubicBezTo>
                    <a:pt x="6316" y="1233"/>
                    <a:pt x="5084" y="1"/>
                    <a:pt x="360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9"/>
            <p:cNvSpPr/>
            <p:nvPr/>
          </p:nvSpPr>
          <p:spPr>
            <a:xfrm>
              <a:off x="1239125"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
            <p:cNvSpPr/>
            <p:nvPr/>
          </p:nvSpPr>
          <p:spPr>
            <a:xfrm>
              <a:off x="183602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
            <p:cNvSpPr/>
            <p:nvPr/>
          </p:nvSpPr>
          <p:spPr>
            <a:xfrm>
              <a:off x="243290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1" y="5454"/>
                    <a:pt x="5423" y="4221"/>
                    <a:pt x="5423" y="2712"/>
                  </a:cubicBezTo>
                  <a:cubicBezTo>
                    <a:pt x="5423" y="1233"/>
                    <a:pt x="4221"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
            <p:cNvSpPr/>
            <p:nvPr/>
          </p:nvSpPr>
          <p:spPr>
            <a:xfrm>
              <a:off x="3006700" y="4532625"/>
              <a:ext cx="159200" cy="135925"/>
            </a:xfrm>
            <a:custGeom>
              <a:rect b="b" l="l" r="r" t="t"/>
              <a:pathLst>
                <a:path extrusionOk="0" h="5437" w="6368">
                  <a:moveTo>
                    <a:pt x="3635" y="0"/>
                  </a:moveTo>
                  <a:cubicBezTo>
                    <a:pt x="1202" y="0"/>
                    <a:pt x="0" y="2927"/>
                    <a:pt x="1725" y="4652"/>
                  </a:cubicBezTo>
                  <a:cubicBezTo>
                    <a:pt x="2277" y="5194"/>
                    <a:pt x="2951" y="5436"/>
                    <a:pt x="3612" y="5436"/>
                  </a:cubicBezTo>
                  <a:cubicBezTo>
                    <a:pt x="5019" y="5436"/>
                    <a:pt x="6367" y="4337"/>
                    <a:pt x="6346" y="268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
            <p:cNvSpPr/>
            <p:nvPr/>
          </p:nvSpPr>
          <p:spPr>
            <a:xfrm>
              <a:off x="3605125" y="4532625"/>
              <a:ext cx="157125" cy="134600"/>
            </a:xfrm>
            <a:custGeom>
              <a:rect b="b" l="l" r="r" t="t"/>
              <a:pathLst>
                <a:path extrusionOk="0" h="5384" w="6285">
                  <a:moveTo>
                    <a:pt x="3574" y="0"/>
                  </a:moveTo>
                  <a:cubicBezTo>
                    <a:pt x="1171" y="0"/>
                    <a:pt x="0" y="2927"/>
                    <a:pt x="1695" y="4591"/>
                  </a:cubicBezTo>
                  <a:cubicBezTo>
                    <a:pt x="2242" y="5138"/>
                    <a:pt x="2915" y="5383"/>
                    <a:pt x="3575" y="5383"/>
                  </a:cubicBezTo>
                  <a:cubicBezTo>
                    <a:pt x="4958" y="5383"/>
                    <a:pt x="6285" y="4307"/>
                    <a:pt x="6285" y="268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
            <p:cNvSpPr/>
            <p:nvPr/>
          </p:nvSpPr>
          <p:spPr>
            <a:xfrm>
              <a:off x="4223575" y="4531850"/>
              <a:ext cx="135575" cy="136350"/>
            </a:xfrm>
            <a:custGeom>
              <a:rect b="b" l="l" r="r" t="t"/>
              <a:pathLst>
                <a:path extrusionOk="0" h="5454" w="5423">
                  <a:moveTo>
                    <a:pt x="2711" y="1"/>
                  </a:moveTo>
                  <a:cubicBezTo>
                    <a:pt x="1202" y="1"/>
                    <a:pt x="0" y="1233"/>
                    <a:pt x="0" y="2712"/>
                  </a:cubicBezTo>
                  <a:cubicBezTo>
                    <a:pt x="0" y="4221"/>
                    <a:pt x="1202" y="5454"/>
                    <a:pt x="2711" y="5454"/>
                  </a:cubicBezTo>
                  <a:cubicBezTo>
                    <a:pt x="4221" y="5454"/>
                    <a:pt x="5422" y="4221"/>
                    <a:pt x="5422" y="2712"/>
                  </a:cubicBezTo>
                  <a:cubicBezTo>
                    <a:pt x="5422"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
            <p:cNvSpPr/>
            <p:nvPr/>
          </p:nvSpPr>
          <p:spPr>
            <a:xfrm>
              <a:off x="4820450" y="4531850"/>
              <a:ext cx="135575" cy="136350"/>
            </a:xfrm>
            <a:custGeom>
              <a:rect b="b" l="l" r="r" t="t"/>
              <a:pathLst>
                <a:path extrusionOk="0" h="5454" w="5423">
                  <a:moveTo>
                    <a:pt x="2712" y="1"/>
                  </a:moveTo>
                  <a:cubicBezTo>
                    <a:pt x="1202" y="1"/>
                    <a:pt x="1" y="1233"/>
                    <a:pt x="1" y="2712"/>
                  </a:cubicBezTo>
                  <a:cubicBezTo>
                    <a:pt x="1" y="4221"/>
                    <a:pt x="1202" y="5454"/>
                    <a:pt x="2712" y="5454"/>
                  </a:cubicBezTo>
                  <a:cubicBezTo>
                    <a:pt x="4222" y="5454"/>
                    <a:pt x="5423" y="4221"/>
                    <a:pt x="5423" y="2712"/>
                  </a:cubicBezTo>
                  <a:cubicBezTo>
                    <a:pt x="5423" y="1233"/>
                    <a:pt x="4222" y="1"/>
                    <a:pt x="271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
            <p:cNvSpPr/>
            <p:nvPr/>
          </p:nvSpPr>
          <p:spPr>
            <a:xfrm>
              <a:off x="5417350" y="4531850"/>
              <a:ext cx="135575" cy="136350"/>
            </a:xfrm>
            <a:custGeom>
              <a:rect b="b" l="l" r="r" t="t"/>
              <a:pathLst>
                <a:path extrusionOk="0" h="5454" w="5423">
                  <a:moveTo>
                    <a:pt x="2711" y="1"/>
                  </a:moveTo>
                  <a:cubicBezTo>
                    <a:pt x="1233" y="1"/>
                    <a:pt x="0" y="1233"/>
                    <a:pt x="0" y="2712"/>
                  </a:cubicBezTo>
                  <a:cubicBezTo>
                    <a:pt x="0" y="4221"/>
                    <a:pt x="1233" y="5454"/>
                    <a:pt x="2711" y="5454"/>
                  </a:cubicBezTo>
                  <a:cubicBezTo>
                    <a:pt x="4221" y="5454"/>
                    <a:pt x="5423" y="4221"/>
                    <a:pt x="5423" y="2712"/>
                  </a:cubicBezTo>
                  <a:cubicBezTo>
                    <a:pt x="5423" y="1233"/>
                    <a:pt x="4221" y="1"/>
                    <a:pt x="271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
            <p:cNvSpPr/>
            <p:nvPr/>
          </p:nvSpPr>
          <p:spPr>
            <a:xfrm>
              <a:off x="1239125"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9"/>
            <p:cNvSpPr/>
            <p:nvPr/>
          </p:nvSpPr>
          <p:spPr>
            <a:xfrm>
              <a:off x="183602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
            <p:cNvSpPr/>
            <p:nvPr/>
          </p:nvSpPr>
          <p:spPr>
            <a:xfrm>
              <a:off x="243290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1" y="5422"/>
                    <a:pt x="5423" y="4190"/>
                    <a:pt x="5423" y="2711"/>
                  </a:cubicBezTo>
                  <a:cubicBezTo>
                    <a:pt x="5423" y="1202"/>
                    <a:pt x="4221"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9"/>
            <p:cNvSpPr/>
            <p:nvPr/>
          </p:nvSpPr>
          <p:spPr>
            <a:xfrm>
              <a:off x="3006700" y="5156475"/>
              <a:ext cx="159200" cy="135950"/>
            </a:xfrm>
            <a:custGeom>
              <a:rect b="b" l="l" r="r" t="t"/>
              <a:pathLst>
                <a:path extrusionOk="0" h="5438" w="6368">
                  <a:moveTo>
                    <a:pt x="3635" y="0"/>
                  </a:moveTo>
                  <a:cubicBezTo>
                    <a:pt x="1202" y="0"/>
                    <a:pt x="0" y="2927"/>
                    <a:pt x="1725" y="4652"/>
                  </a:cubicBezTo>
                  <a:cubicBezTo>
                    <a:pt x="2278" y="5195"/>
                    <a:pt x="2954" y="5437"/>
                    <a:pt x="3616" y="5437"/>
                  </a:cubicBezTo>
                  <a:cubicBezTo>
                    <a:pt x="5022" y="5437"/>
                    <a:pt x="6367" y="4345"/>
                    <a:pt x="6346" y="2711"/>
                  </a:cubicBezTo>
                  <a:cubicBezTo>
                    <a:pt x="6346" y="1202"/>
                    <a:pt x="5145" y="0"/>
                    <a:pt x="3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9"/>
            <p:cNvSpPr/>
            <p:nvPr/>
          </p:nvSpPr>
          <p:spPr>
            <a:xfrm>
              <a:off x="3605125" y="5156475"/>
              <a:ext cx="157125" cy="135200"/>
            </a:xfrm>
            <a:custGeom>
              <a:rect b="b" l="l" r="r" t="t"/>
              <a:pathLst>
                <a:path extrusionOk="0" h="5408" w="6285">
                  <a:moveTo>
                    <a:pt x="3574" y="0"/>
                  </a:moveTo>
                  <a:cubicBezTo>
                    <a:pt x="1171" y="31"/>
                    <a:pt x="0" y="2927"/>
                    <a:pt x="1695" y="4621"/>
                  </a:cubicBezTo>
                  <a:cubicBezTo>
                    <a:pt x="2238" y="5165"/>
                    <a:pt x="2906" y="5407"/>
                    <a:pt x="3562" y="5407"/>
                  </a:cubicBezTo>
                  <a:cubicBezTo>
                    <a:pt x="4950" y="5407"/>
                    <a:pt x="6285" y="4322"/>
                    <a:pt x="6285" y="2711"/>
                  </a:cubicBezTo>
                  <a:cubicBezTo>
                    <a:pt x="6285" y="1202"/>
                    <a:pt x="5083" y="0"/>
                    <a:pt x="357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9"/>
            <p:cNvSpPr/>
            <p:nvPr/>
          </p:nvSpPr>
          <p:spPr>
            <a:xfrm>
              <a:off x="4223575" y="5156475"/>
              <a:ext cx="135575" cy="135575"/>
            </a:xfrm>
            <a:custGeom>
              <a:rect b="b" l="l" r="r" t="t"/>
              <a:pathLst>
                <a:path extrusionOk="0" h="5423" w="5423">
                  <a:moveTo>
                    <a:pt x="2711" y="0"/>
                  </a:moveTo>
                  <a:cubicBezTo>
                    <a:pt x="1202" y="0"/>
                    <a:pt x="0" y="1202"/>
                    <a:pt x="0" y="2711"/>
                  </a:cubicBezTo>
                  <a:cubicBezTo>
                    <a:pt x="0" y="4190"/>
                    <a:pt x="1202" y="5422"/>
                    <a:pt x="2711" y="5422"/>
                  </a:cubicBezTo>
                  <a:cubicBezTo>
                    <a:pt x="4221" y="5422"/>
                    <a:pt x="5422" y="4190"/>
                    <a:pt x="5422" y="2711"/>
                  </a:cubicBezTo>
                  <a:cubicBezTo>
                    <a:pt x="5422"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
            <p:cNvSpPr/>
            <p:nvPr/>
          </p:nvSpPr>
          <p:spPr>
            <a:xfrm>
              <a:off x="4820450" y="5156475"/>
              <a:ext cx="135575" cy="135575"/>
            </a:xfrm>
            <a:custGeom>
              <a:rect b="b" l="l" r="r" t="t"/>
              <a:pathLst>
                <a:path extrusionOk="0" h="5423" w="5423">
                  <a:moveTo>
                    <a:pt x="2712" y="0"/>
                  </a:moveTo>
                  <a:cubicBezTo>
                    <a:pt x="1202" y="0"/>
                    <a:pt x="1" y="1202"/>
                    <a:pt x="1" y="2711"/>
                  </a:cubicBezTo>
                  <a:cubicBezTo>
                    <a:pt x="1" y="4190"/>
                    <a:pt x="1202" y="5422"/>
                    <a:pt x="2712" y="5422"/>
                  </a:cubicBezTo>
                  <a:cubicBezTo>
                    <a:pt x="4222" y="5422"/>
                    <a:pt x="5423" y="4190"/>
                    <a:pt x="5423" y="2711"/>
                  </a:cubicBezTo>
                  <a:cubicBezTo>
                    <a:pt x="5423" y="1202"/>
                    <a:pt x="4222" y="0"/>
                    <a:pt x="271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9"/>
            <p:cNvSpPr/>
            <p:nvPr/>
          </p:nvSpPr>
          <p:spPr>
            <a:xfrm>
              <a:off x="5417350" y="5156475"/>
              <a:ext cx="135575" cy="135575"/>
            </a:xfrm>
            <a:custGeom>
              <a:rect b="b" l="l" r="r" t="t"/>
              <a:pathLst>
                <a:path extrusionOk="0" h="5423" w="5423">
                  <a:moveTo>
                    <a:pt x="2711" y="0"/>
                  </a:moveTo>
                  <a:cubicBezTo>
                    <a:pt x="1233" y="0"/>
                    <a:pt x="0" y="1202"/>
                    <a:pt x="0" y="2711"/>
                  </a:cubicBezTo>
                  <a:cubicBezTo>
                    <a:pt x="0" y="4190"/>
                    <a:pt x="1233" y="5422"/>
                    <a:pt x="2711" y="5422"/>
                  </a:cubicBezTo>
                  <a:cubicBezTo>
                    <a:pt x="4221" y="5422"/>
                    <a:pt x="5423" y="4190"/>
                    <a:pt x="5423" y="2711"/>
                  </a:cubicBezTo>
                  <a:cubicBezTo>
                    <a:pt x="5423" y="1202"/>
                    <a:pt x="4221" y="0"/>
                    <a:pt x="271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9"/>
          <p:cNvSpPr/>
          <p:nvPr/>
        </p:nvSpPr>
        <p:spPr>
          <a:xfrm>
            <a:off x="8424113" y="4604102"/>
            <a:ext cx="1441303" cy="1440973"/>
          </a:xfrm>
          <a:custGeom>
            <a:rect b="b" l="l" r="r" t="t"/>
            <a:pathLst>
              <a:path extrusionOk="0" h="135398" w="135429">
                <a:moveTo>
                  <a:pt x="1" y="0"/>
                </a:moveTo>
                <a:lnTo>
                  <a:pt x="1" y="135397"/>
                </a:lnTo>
                <a:lnTo>
                  <a:pt x="135429" y="135397"/>
                </a:lnTo>
                <a:lnTo>
                  <a:pt x="13542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9"/>
          <p:cNvGrpSpPr/>
          <p:nvPr/>
        </p:nvGrpSpPr>
        <p:grpSpPr>
          <a:xfrm>
            <a:off x="8600461" y="4685001"/>
            <a:ext cx="308747" cy="458502"/>
            <a:chOff x="3236875" y="2270375"/>
            <a:chExt cx="459650" cy="682600"/>
          </a:xfrm>
        </p:grpSpPr>
        <p:sp>
          <p:nvSpPr>
            <p:cNvPr id="717" name="Google Shape;717;p9"/>
            <p:cNvSpPr/>
            <p:nvPr/>
          </p:nvSpPr>
          <p:spPr>
            <a:xfrm>
              <a:off x="3236875" y="239042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1"/>
                  </a:cubicBezTo>
                  <a:cubicBezTo>
                    <a:pt x="14407" y="24"/>
                    <a:pt x="18363" y="3980"/>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9"/>
            <p:cNvSpPr/>
            <p:nvPr/>
          </p:nvSpPr>
          <p:spPr>
            <a:xfrm>
              <a:off x="3475275" y="2270375"/>
              <a:ext cx="25" cy="682600"/>
            </a:xfrm>
            <a:custGeom>
              <a:rect b="b" l="l" r="r" t="t"/>
              <a:pathLst>
                <a:path extrusionOk="0" fill="none" h="27304" w="1">
                  <a:moveTo>
                    <a:pt x="0" y="1"/>
                  </a:moveTo>
                  <a:lnTo>
                    <a:pt x="0" y="27304"/>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 name="Google Shape;719;p9"/>
          <p:cNvSpPr txBox="1"/>
          <p:nvPr>
            <p:ph type="title"/>
          </p:nvPr>
        </p:nvSpPr>
        <p:spPr>
          <a:xfrm>
            <a:off x="3999425" y="1610000"/>
            <a:ext cx="44247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20" name="Google Shape;720;p9"/>
          <p:cNvSpPr txBox="1"/>
          <p:nvPr>
            <p:ph idx="1" type="subTitle"/>
          </p:nvPr>
        </p:nvSpPr>
        <p:spPr>
          <a:xfrm>
            <a:off x="3999575" y="2438925"/>
            <a:ext cx="4424700" cy="124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1" name="Shape 721"/>
        <p:cNvGrpSpPr/>
        <p:nvPr/>
      </p:nvGrpSpPr>
      <p:grpSpPr>
        <a:xfrm>
          <a:off x="0" y="0"/>
          <a:ext cx="0" cy="0"/>
          <a:chOff x="0" y="0"/>
          <a:chExt cx="0" cy="0"/>
        </a:xfrm>
      </p:grpSpPr>
      <p:sp>
        <p:nvSpPr>
          <p:cNvPr id="722" name="Google Shape;722;p10"/>
          <p:cNvSpPr txBox="1"/>
          <p:nvPr>
            <p:ph type="title"/>
          </p:nvPr>
        </p:nvSpPr>
        <p:spPr>
          <a:xfrm>
            <a:off x="2432400" y="387100"/>
            <a:ext cx="5991900" cy="1131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3" name="Google Shape;723;p10"/>
          <p:cNvSpPr/>
          <p:nvPr/>
        </p:nvSpPr>
        <p:spPr>
          <a:xfrm>
            <a:off x="1479413" y="1549530"/>
            <a:ext cx="553800" cy="553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 name="Google Shape;724;p10"/>
          <p:cNvGrpSpPr/>
          <p:nvPr/>
        </p:nvGrpSpPr>
        <p:grpSpPr>
          <a:xfrm>
            <a:off x="-28" y="-697581"/>
            <a:ext cx="2052549" cy="2052549"/>
            <a:chOff x="1195225" y="242725"/>
            <a:chExt cx="5200275" cy="5200275"/>
          </a:xfrm>
        </p:grpSpPr>
        <p:sp>
          <p:nvSpPr>
            <p:cNvPr id="725" name="Google Shape;725;p10"/>
            <p:cNvSpPr/>
            <p:nvPr/>
          </p:nvSpPr>
          <p:spPr>
            <a:xfrm>
              <a:off x="1195225" y="2058050"/>
              <a:ext cx="3385725" cy="3384950"/>
            </a:xfrm>
            <a:custGeom>
              <a:rect b="b" l="l" r="r" t="t"/>
              <a:pathLst>
                <a:path extrusionOk="0" h="135398" w="135429">
                  <a:moveTo>
                    <a:pt x="1" y="0"/>
                  </a:moveTo>
                  <a:lnTo>
                    <a:pt x="1" y="135397"/>
                  </a:lnTo>
                  <a:lnTo>
                    <a:pt x="135429" y="135397"/>
                  </a:lnTo>
                  <a:lnTo>
                    <a:pt x="13542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0"/>
            <p:cNvSpPr/>
            <p:nvPr/>
          </p:nvSpPr>
          <p:spPr>
            <a:xfrm>
              <a:off x="1195225" y="2058050"/>
              <a:ext cx="3385725" cy="3384950"/>
            </a:xfrm>
            <a:custGeom>
              <a:rect b="b" l="l" r="r" t="t"/>
              <a:pathLst>
                <a:path extrusionOk="0" fill="none" h="135398" w="135429">
                  <a:moveTo>
                    <a:pt x="1" y="0"/>
                  </a:moveTo>
                  <a:lnTo>
                    <a:pt x="135429" y="0"/>
                  </a:lnTo>
                  <a:lnTo>
                    <a:pt x="135429"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0"/>
            <p:cNvSpPr/>
            <p:nvPr/>
          </p:nvSpPr>
          <p:spPr>
            <a:xfrm>
              <a:off x="1250675" y="2002600"/>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0"/>
            <p:cNvSpPr/>
            <p:nvPr/>
          </p:nvSpPr>
          <p:spPr>
            <a:xfrm>
              <a:off x="1305375" y="1947900"/>
              <a:ext cx="3384950" cy="3384975"/>
            </a:xfrm>
            <a:custGeom>
              <a:rect b="b" l="l" r="r" t="t"/>
              <a:pathLst>
                <a:path extrusionOk="0" fill="none" h="135399" w="135398">
                  <a:moveTo>
                    <a:pt x="0" y="1"/>
                  </a:moveTo>
                  <a:lnTo>
                    <a:pt x="135398" y="1"/>
                  </a:lnTo>
                  <a:lnTo>
                    <a:pt x="13539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
            <p:cNvSpPr/>
            <p:nvPr/>
          </p:nvSpPr>
          <p:spPr>
            <a:xfrm>
              <a:off x="1360050" y="1893225"/>
              <a:ext cx="3385725" cy="3384950"/>
            </a:xfrm>
            <a:custGeom>
              <a:rect b="b" l="l" r="r" t="t"/>
              <a:pathLst>
                <a:path extrusionOk="0" fill="none" h="135398" w="135429">
                  <a:moveTo>
                    <a:pt x="1" y="0"/>
                  </a:moveTo>
                  <a:lnTo>
                    <a:pt x="135429" y="0"/>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
            <p:cNvSpPr/>
            <p:nvPr/>
          </p:nvSpPr>
          <p:spPr>
            <a:xfrm>
              <a:off x="1415500" y="1837775"/>
              <a:ext cx="3384950" cy="3385725"/>
            </a:xfrm>
            <a:custGeom>
              <a:rect b="b" l="l" r="r" t="t"/>
              <a:pathLst>
                <a:path extrusionOk="0" fill="none" h="135429" w="135398">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
            <p:cNvSpPr/>
            <p:nvPr/>
          </p:nvSpPr>
          <p:spPr>
            <a:xfrm>
              <a:off x="1470175" y="1783100"/>
              <a:ext cx="3385750" cy="3384950"/>
            </a:xfrm>
            <a:custGeom>
              <a:rect b="b" l="l" r="r" t="t"/>
              <a:pathLst>
                <a:path extrusionOk="0" fill="none" h="135398" w="135430">
                  <a:moveTo>
                    <a:pt x="1" y="0"/>
                  </a:moveTo>
                  <a:lnTo>
                    <a:pt x="135429" y="0"/>
                  </a:lnTo>
                  <a:lnTo>
                    <a:pt x="135429"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
            <p:cNvSpPr/>
            <p:nvPr/>
          </p:nvSpPr>
          <p:spPr>
            <a:xfrm>
              <a:off x="1525650" y="1727625"/>
              <a:ext cx="3384950" cy="3385750"/>
            </a:xfrm>
            <a:custGeom>
              <a:rect b="b" l="l" r="r" t="t"/>
              <a:pathLst>
                <a:path extrusionOk="0" fill="none" h="135430" w="135398">
                  <a:moveTo>
                    <a:pt x="0" y="1"/>
                  </a:moveTo>
                  <a:lnTo>
                    <a:pt x="135397" y="1"/>
                  </a:lnTo>
                  <a:lnTo>
                    <a:pt x="135397"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
            <p:cNvSpPr/>
            <p:nvPr/>
          </p:nvSpPr>
          <p:spPr>
            <a:xfrm>
              <a:off x="1580325" y="1672950"/>
              <a:ext cx="3385725" cy="3384950"/>
            </a:xfrm>
            <a:custGeom>
              <a:rect b="b" l="l" r="r" t="t"/>
              <a:pathLst>
                <a:path extrusionOk="0" fill="none" h="135398"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
            <p:cNvSpPr/>
            <p:nvPr/>
          </p:nvSpPr>
          <p:spPr>
            <a:xfrm>
              <a:off x="1635775" y="1618275"/>
              <a:ext cx="3384950" cy="3384950"/>
            </a:xfrm>
            <a:custGeom>
              <a:rect b="b" l="l" r="r" t="t"/>
              <a:pathLst>
                <a:path extrusionOk="0" fill="none" h="135398" w="135398">
                  <a:moveTo>
                    <a:pt x="1" y="0"/>
                  </a:moveTo>
                  <a:lnTo>
                    <a:pt x="135398" y="0"/>
                  </a:lnTo>
                  <a:lnTo>
                    <a:pt x="135398"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
            <p:cNvSpPr/>
            <p:nvPr/>
          </p:nvSpPr>
          <p:spPr>
            <a:xfrm>
              <a:off x="1690450" y="1562825"/>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
            <p:cNvSpPr/>
            <p:nvPr/>
          </p:nvSpPr>
          <p:spPr>
            <a:xfrm>
              <a:off x="1745150" y="1508125"/>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
            <p:cNvSpPr/>
            <p:nvPr/>
          </p:nvSpPr>
          <p:spPr>
            <a:xfrm>
              <a:off x="1800600" y="1452675"/>
              <a:ext cx="3384950" cy="3385725"/>
            </a:xfrm>
            <a:custGeom>
              <a:rect b="b" l="l" r="r" t="t"/>
              <a:pathLst>
                <a:path extrusionOk="0" fill="none" h="135429" w="135398">
                  <a:moveTo>
                    <a:pt x="0" y="1"/>
                  </a:moveTo>
                  <a:lnTo>
                    <a:pt x="135398" y="1"/>
                  </a:lnTo>
                  <a:lnTo>
                    <a:pt x="135398"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
            <p:cNvSpPr/>
            <p:nvPr/>
          </p:nvSpPr>
          <p:spPr>
            <a:xfrm>
              <a:off x="1855275" y="1398000"/>
              <a:ext cx="3385725" cy="3384950"/>
            </a:xfrm>
            <a:custGeom>
              <a:rect b="b" l="l" r="r" t="t"/>
              <a:pathLst>
                <a:path extrusionOk="0" fill="none" h="135398" w="135429">
                  <a:moveTo>
                    <a:pt x="1" y="1"/>
                  </a:moveTo>
                  <a:lnTo>
                    <a:pt x="135429" y="1"/>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
            <p:cNvSpPr/>
            <p:nvPr/>
          </p:nvSpPr>
          <p:spPr>
            <a:xfrm>
              <a:off x="1910725" y="1343325"/>
              <a:ext cx="3384950" cy="3384950"/>
            </a:xfrm>
            <a:custGeom>
              <a:rect b="b" l="l" r="r" t="t"/>
              <a:pathLst>
                <a:path extrusionOk="0" fill="none" h="135398" w="135398">
                  <a:moveTo>
                    <a:pt x="1" y="0"/>
                  </a:moveTo>
                  <a:lnTo>
                    <a:pt x="135398" y="0"/>
                  </a:lnTo>
                  <a:lnTo>
                    <a:pt x="135398"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
            <p:cNvSpPr/>
            <p:nvPr/>
          </p:nvSpPr>
          <p:spPr>
            <a:xfrm>
              <a:off x="1965400" y="1287875"/>
              <a:ext cx="3384975" cy="3384950"/>
            </a:xfrm>
            <a:custGeom>
              <a:rect b="b" l="l" r="r" t="t"/>
              <a:pathLst>
                <a:path extrusionOk="0" fill="none" h="135398" w="135399">
                  <a:moveTo>
                    <a:pt x="1" y="0"/>
                  </a:moveTo>
                  <a:lnTo>
                    <a:pt x="135398" y="0"/>
                  </a:lnTo>
                  <a:lnTo>
                    <a:pt x="135398"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
            <p:cNvSpPr/>
            <p:nvPr/>
          </p:nvSpPr>
          <p:spPr>
            <a:xfrm>
              <a:off x="2020100" y="1233175"/>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0"/>
            <p:cNvSpPr/>
            <p:nvPr/>
          </p:nvSpPr>
          <p:spPr>
            <a:xfrm>
              <a:off x="2075550" y="1177725"/>
              <a:ext cx="3384950" cy="3385725"/>
            </a:xfrm>
            <a:custGeom>
              <a:rect b="b" l="l" r="r" t="t"/>
              <a:pathLst>
                <a:path extrusionOk="0" fill="none" h="135429" w="135398">
                  <a:moveTo>
                    <a:pt x="0" y="1"/>
                  </a:moveTo>
                  <a:lnTo>
                    <a:pt x="135398" y="1"/>
                  </a:lnTo>
                  <a:lnTo>
                    <a:pt x="135398"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0"/>
            <p:cNvSpPr/>
            <p:nvPr/>
          </p:nvSpPr>
          <p:spPr>
            <a:xfrm>
              <a:off x="2130225" y="1123050"/>
              <a:ext cx="3385725" cy="3384950"/>
            </a:xfrm>
            <a:custGeom>
              <a:rect b="b" l="l" r="r" t="t"/>
              <a:pathLst>
                <a:path extrusionOk="0" fill="none" h="135398" w="135429">
                  <a:moveTo>
                    <a:pt x="1" y="0"/>
                  </a:moveTo>
                  <a:lnTo>
                    <a:pt x="135429" y="0"/>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0"/>
            <p:cNvSpPr/>
            <p:nvPr/>
          </p:nvSpPr>
          <p:spPr>
            <a:xfrm>
              <a:off x="2185675" y="1067600"/>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
            <p:cNvSpPr/>
            <p:nvPr/>
          </p:nvSpPr>
          <p:spPr>
            <a:xfrm>
              <a:off x="2240375" y="1012900"/>
              <a:ext cx="3384950" cy="3384975"/>
            </a:xfrm>
            <a:custGeom>
              <a:rect b="b" l="l" r="r" t="t"/>
              <a:pathLst>
                <a:path extrusionOk="0" fill="none" h="135399" w="135398">
                  <a:moveTo>
                    <a:pt x="0" y="1"/>
                  </a:moveTo>
                  <a:lnTo>
                    <a:pt x="135397" y="1"/>
                  </a:lnTo>
                  <a:lnTo>
                    <a:pt x="135397"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
            <p:cNvSpPr/>
            <p:nvPr/>
          </p:nvSpPr>
          <p:spPr>
            <a:xfrm>
              <a:off x="2295825" y="958225"/>
              <a:ext cx="3384950" cy="3384950"/>
            </a:xfrm>
            <a:custGeom>
              <a:rect b="b" l="l" r="r" t="t"/>
              <a:pathLst>
                <a:path extrusionOk="0" fill="none" h="135398" w="135398">
                  <a:moveTo>
                    <a:pt x="0" y="1"/>
                  </a:moveTo>
                  <a:lnTo>
                    <a:pt x="135397" y="1"/>
                  </a:lnTo>
                  <a:lnTo>
                    <a:pt x="135397"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
            <p:cNvSpPr/>
            <p:nvPr/>
          </p:nvSpPr>
          <p:spPr>
            <a:xfrm>
              <a:off x="2350500" y="902775"/>
              <a:ext cx="3384950" cy="3385725"/>
            </a:xfrm>
            <a:custGeom>
              <a:rect b="b" l="l" r="r" t="t"/>
              <a:pathLst>
                <a:path extrusionOk="0" fill="none" h="135429" w="135398">
                  <a:moveTo>
                    <a:pt x="1" y="1"/>
                  </a:moveTo>
                  <a:lnTo>
                    <a:pt x="135398" y="1"/>
                  </a:lnTo>
                  <a:lnTo>
                    <a:pt x="135398" y="135429"/>
                  </a:lnTo>
                  <a:lnTo>
                    <a:pt x="1"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
            <p:cNvSpPr/>
            <p:nvPr/>
          </p:nvSpPr>
          <p:spPr>
            <a:xfrm>
              <a:off x="2405175" y="848100"/>
              <a:ext cx="3385725" cy="3384950"/>
            </a:xfrm>
            <a:custGeom>
              <a:rect b="b" l="l" r="r" t="t"/>
              <a:pathLst>
                <a:path extrusionOk="0" fill="none" h="135398" w="135429">
                  <a:moveTo>
                    <a:pt x="1" y="0"/>
                  </a:moveTo>
                  <a:lnTo>
                    <a:pt x="135429" y="0"/>
                  </a:lnTo>
                  <a:lnTo>
                    <a:pt x="135429"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
            <p:cNvSpPr/>
            <p:nvPr/>
          </p:nvSpPr>
          <p:spPr>
            <a:xfrm>
              <a:off x="2460625" y="792650"/>
              <a:ext cx="3384975" cy="3385725"/>
            </a:xfrm>
            <a:custGeom>
              <a:rect b="b" l="l" r="r" t="t"/>
              <a:pathLst>
                <a:path extrusionOk="0" fill="none" h="135429" w="135399">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
            <p:cNvSpPr/>
            <p:nvPr/>
          </p:nvSpPr>
          <p:spPr>
            <a:xfrm>
              <a:off x="2515325" y="737950"/>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
            <p:cNvSpPr/>
            <p:nvPr/>
          </p:nvSpPr>
          <p:spPr>
            <a:xfrm>
              <a:off x="2570775" y="683275"/>
              <a:ext cx="3384950" cy="3384950"/>
            </a:xfrm>
            <a:custGeom>
              <a:rect b="b" l="l" r="r" t="t"/>
              <a:pathLst>
                <a:path extrusionOk="0" fill="none" h="135398" w="135398">
                  <a:moveTo>
                    <a:pt x="0" y="1"/>
                  </a:moveTo>
                  <a:lnTo>
                    <a:pt x="135398" y="1"/>
                  </a:lnTo>
                  <a:lnTo>
                    <a:pt x="13539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
            <p:cNvSpPr/>
            <p:nvPr/>
          </p:nvSpPr>
          <p:spPr>
            <a:xfrm>
              <a:off x="2625450" y="627825"/>
              <a:ext cx="3384950" cy="3385725"/>
            </a:xfrm>
            <a:custGeom>
              <a:rect b="b" l="l" r="r" t="t"/>
              <a:pathLst>
                <a:path extrusionOk="0" fill="none" h="135429" w="135398">
                  <a:moveTo>
                    <a:pt x="1" y="0"/>
                  </a:moveTo>
                  <a:lnTo>
                    <a:pt x="135398" y="0"/>
                  </a:lnTo>
                  <a:lnTo>
                    <a:pt x="135398" y="135428"/>
                  </a:lnTo>
                  <a:lnTo>
                    <a:pt x="1" y="13542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
            <p:cNvSpPr/>
            <p:nvPr/>
          </p:nvSpPr>
          <p:spPr>
            <a:xfrm>
              <a:off x="2680125" y="573150"/>
              <a:ext cx="3385750" cy="3384950"/>
            </a:xfrm>
            <a:custGeom>
              <a:rect b="b" l="l" r="r" t="t"/>
              <a:pathLst>
                <a:path extrusionOk="0" fill="none" h="135398" w="135430">
                  <a:moveTo>
                    <a:pt x="1" y="0"/>
                  </a:moveTo>
                  <a:lnTo>
                    <a:pt x="135429" y="0"/>
                  </a:lnTo>
                  <a:lnTo>
                    <a:pt x="135429" y="135397"/>
                  </a:lnTo>
                  <a:lnTo>
                    <a:pt x="1" y="135397"/>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
            <p:cNvSpPr/>
            <p:nvPr/>
          </p:nvSpPr>
          <p:spPr>
            <a:xfrm>
              <a:off x="2735600" y="517675"/>
              <a:ext cx="3384950" cy="3385750"/>
            </a:xfrm>
            <a:custGeom>
              <a:rect b="b" l="l" r="r" t="t"/>
              <a:pathLst>
                <a:path extrusionOk="0" fill="none" h="135430" w="135398">
                  <a:moveTo>
                    <a:pt x="0" y="1"/>
                  </a:moveTo>
                  <a:lnTo>
                    <a:pt x="135397" y="1"/>
                  </a:lnTo>
                  <a:lnTo>
                    <a:pt x="135397"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
            <p:cNvSpPr/>
            <p:nvPr/>
          </p:nvSpPr>
          <p:spPr>
            <a:xfrm>
              <a:off x="2790275" y="463000"/>
              <a:ext cx="3385725" cy="3384950"/>
            </a:xfrm>
            <a:custGeom>
              <a:rect b="b" l="l" r="r" t="t"/>
              <a:pathLst>
                <a:path extrusionOk="0" fill="none" h="135398"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0"/>
            <p:cNvSpPr/>
            <p:nvPr/>
          </p:nvSpPr>
          <p:spPr>
            <a:xfrm>
              <a:off x="2845725" y="407550"/>
              <a:ext cx="3384950" cy="3385725"/>
            </a:xfrm>
            <a:custGeom>
              <a:rect b="b" l="l" r="r" t="t"/>
              <a:pathLst>
                <a:path extrusionOk="0" fill="none" h="135429" w="135398">
                  <a:moveTo>
                    <a:pt x="0" y="1"/>
                  </a:moveTo>
                  <a:lnTo>
                    <a:pt x="135398" y="1"/>
                  </a:lnTo>
                  <a:lnTo>
                    <a:pt x="135398"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0"/>
            <p:cNvSpPr/>
            <p:nvPr/>
          </p:nvSpPr>
          <p:spPr>
            <a:xfrm>
              <a:off x="2900400" y="352875"/>
              <a:ext cx="3384975" cy="3384950"/>
            </a:xfrm>
            <a:custGeom>
              <a:rect b="b" l="l" r="r" t="t"/>
              <a:pathLst>
                <a:path extrusionOk="0" fill="none" h="135398" w="135399">
                  <a:moveTo>
                    <a:pt x="1" y="0"/>
                  </a:moveTo>
                  <a:lnTo>
                    <a:pt x="135398" y="0"/>
                  </a:lnTo>
                  <a:lnTo>
                    <a:pt x="135398" y="135398"/>
                  </a:lnTo>
                  <a:lnTo>
                    <a:pt x="1"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0"/>
            <p:cNvSpPr/>
            <p:nvPr/>
          </p:nvSpPr>
          <p:spPr>
            <a:xfrm>
              <a:off x="2955100" y="298175"/>
              <a:ext cx="3385725" cy="3384975"/>
            </a:xfrm>
            <a:custGeom>
              <a:rect b="b" l="l" r="r" t="t"/>
              <a:pathLst>
                <a:path extrusionOk="0" fill="none" h="135399" w="135429">
                  <a:moveTo>
                    <a:pt x="0" y="1"/>
                  </a:moveTo>
                  <a:lnTo>
                    <a:pt x="135428" y="1"/>
                  </a:lnTo>
                  <a:lnTo>
                    <a:pt x="135428" y="135398"/>
                  </a:lnTo>
                  <a:lnTo>
                    <a:pt x="0" y="135398"/>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0"/>
            <p:cNvSpPr/>
            <p:nvPr/>
          </p:nvSpPr>
          <p:spPr>
            <a:xfrm>
              <a:off x="3010550" y="242725"/>
              <a:ext cx="3384950" cy="3385725"/>
            </a:xfrm>
            <a:custGeom>
              <a:rect b="b" l="l" r="r" t="t"/>
              <a:pathLst>
                <a:path extrusionOk="0" fill="none" h="135429" w="135398">
                  <a:moveTo>
                    <a:pt x="0" y="1"/>
                  </a:moveTo>
                  <a:lnTo>
                    <a:pt x="135397" y="1"/>
                  </a:lnTo>
                  <a:lnTo>
                    <a:pt x="135397" y="135429"/>
                  </a:lnTo>
                  <a:lnTo>
                    <a:pt x="0" y="135429"/>
                  </a:lnTo>
                  <a:close/>
                </a:path>
              </a:pathLst>
            </a:custGeom>
            <a:noFill/>
            <a:ln cap="flat" cmpd="sng" w="10000">
              <a:solidFill>
                <a:srgbClr val="000000"/>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10"/>
          <p:cNvGrpSpPr/>
          <p:nvPr/>
        </p:nvGrpSpPr>
        <p:grpSpPr>
          <a:xfrm>
            <a:off x="1390155" y="1460174"/>
            <a:ext cx="732483" cy="732521"/>
            <a:chOff x="3234025" y="3454875"/>
            <a:chExt cx="482500" cy="482525"/>
          </a:xfrm>
        </p:grpSpPr>
        <p:sp>
          <p:nvSpPr>
            <p:cNvPr id="761" name="Google Shape;761;p10"/>
            <p:cNvSpPr/>
            <p:nvPr/>
          </p:nvSpPr>
          <p:spPr>
            <a:xfrm>
              <a:off x="3236875" y="3474875"/>
              <a:ext cx="459650" cy="459650"/>
            </a:xfrm>
            <a:custGeom>
              <a:rect b="b" l="l" r="r" t="t"/>
              <a:pathLst>
                <a:path extrusionOk="0" fill="none" h="18386" w="18386">
                  <a:moveTo>
                    <a:pt x="18385" y="8850"/>
                  </a:moveTo>
                  <a:cubicBezTo>
                    <a:pt x="18385" y="12418"/>
                    <a:pt x="16213" y="15642"/>
                    <a:pt x="12920" y="17014"/>
                  </a:cubicBezTo>
                  <a:cubicBezTo>
                    <a:pt x="9628" y="18386"/>
                    <a:pt x="5809" y="17631"/>
                    <a:pt x="3294" y="15093"/>
                  </a:cubicBezTo>
                  <a:cubicBezTo>
                    <a:pt x="755" y="12578"/>
                    <a:pt x="1" y="8759"/>
                    <a:pt x="1373" y="5466"/>
                  </a:cubicBezTo>
                  <a:cubicBezTo>
                    <a:pt x="2745" y="2173"/>
                    <a:pt x="5969" y="1"/>
                    <a:pt x="9536" y="24"/>
                  </a:cubicBezTo>
                  <a:cubicBezTo>
                    <a:pt x="14430" y="24"/>
                    <a:pt x="18363" y="3957"/>
                    <a:pt x="18385" y="8850"/>
                  </a:cubicBezTo>
                  <a:close/>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0"/>
            <p:cNvSpPr/>
            <p:nvPr/>
          </p:nvSpPr>
          <p:spPr>
            <a:xfrm>
              <a:off x="3234025" y="3454875"/>
              <a:ext cx="482500" cy="482525"/>
            </a:xfrm>
            <a:custGeom>
              <a:rect b="b" l="l" r="r" t="t"/>
              <a:pathLst>
                <a:path extrusionOk="0" fill="none" h="19301" w="19300">
                  <a:moveTo>
                    <a:pt x="19300" y="1"/>
                  </a:moveTo>
                  <a:lnTo>
                    <a:pt x="0" y="19300"/>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0"/>
            <p:cNvSpPr/>
            <p:nvPr/>
          </p:nvSpPr>
          <p:spPr>
            <a:xfrm>
              <a:off x="3234025" y="3454875"/>
              <a:ext cx="482500" cy="482525"/>
            </a:xfrm>
            <a:custGeom>
              <a:rect b="b" l="l" r="r" t="t"/>
              <a:pathLst>
                <a:path extrusionOk="0" fill="none" h="19301" w="19300">
                  <a:moveTo>
                    <a:pt x="19300" y="19300"/>
                  </a:moveTo>
                  <a:lnTo>
                    <a:pt x="0" y="1"/>
                  </a:lnTo>
                </a:path>
              </a:pathLst>
            </a:custGeom>
            <a:noFill/>
            <a:ln cap="flat" cmpd="sng" w="6850">
              <a:solidFill>
                <a:srgbClr val="000000"/>
              </a:solidFill>
              <a:prstDash val="solid"/>
              <a:miter lim="2286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10"/>
          <p:cNvGrpSpPr/>
          <p:nvPr/>
        </p:nvGrpSpPr>
        <p:grpSpPr>
          <a:xfrm rot="-4819831">
            <a:off x="7731413" y="3974677"/>
            <a:ext cx="2258905" cy="2337733"/>
            <a:chOff x="1690450" y="944375"/>
            <a:chExt cx="4006500" cy="4006475"/>
          </a:xfrm>
        </p:grpSpPr>
        <p:sp>
          <p:nvSpPr>
            <p:cNvPr id="765" name="Google Shape;765;p10"/>
            <p:cNvSpPr/>
            <p:nvPr/>
          </p:nvSpPr>
          <p:spPr>
            <a:xfrm>
              <a:off x="2143325" y="1418025"/>
              <a:ext cx="3079975" cy="3080725"/>
            </a:xfrm>
            <a:custGeom>
              <a:rect b="b" l="l" r="r" t="t"/>
              <a:pathLst>
                <a:path extrusionOk="0" fill="none" h="123229" w="123199">
                  <a:moveTo>
                    <a:pt x="48244" y="15250"/>
                  </a:moveTo>
                  <a:cubicBezTo>
                    <a:pt x="72397" y="15250"/>
                    <a:pt x="94178" y="29791"/>
                    <a:pt x="103420" y="52095"/>
                  </a:cubicBezTo>
                  <a:cubicBezTo>
                    <a:pt x="112662" y="74400"/>
                    <a:pt x="107579" y="100093"/>
                    <a:pt x="90512" y="117191"/>
                  </a:cubicBezTo>
                  <a:lnTo>
                    <a:pt x="96550" y="123229"/>
                  </a:lnTo>
                  <a:cubicBezTo>
                    <a:pt x="123198" y="96550"/>
                    <a:pt x="123198" y="53328"/>
                    <a:pt x="96550" y="26679"/>
                  </a:cubicBezTo>
                  <a:cubicBezTo>
                    <a:pt x="69902" y="1"/>
                    <a:pt x="26649" y="1"/>
                    <a:pt x="0" y="26679"/>
                  </a:cubicBezTo>
                  <a:lnTo>
                    <a:pt x="6039" y="32687"/>
                  </a:lnTo>
                  <a:cubicBezTo>
                    <a:pt x="17222" y="21504"/>
                    <a:pt x="32409" y="15219"/>
                    <a:pt x="48244" y="15250"/>
                  </a:cubicBezTo>
                  <a:close/>
                </a:path>
              </a:pathLst>
            </a:custGeom>
            <a:solidFill>
              <a:schemeClr val="lt2"/>
            </a:solidFill>
            <a:ln cap="flat" cmpd="sng" w="10775">
              <a:solidFill>
                <a:schemeClr val="accent1"/>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0"/>
            <p:cNvSpPr/>
            <p:nvPr/>
          </p:nvSpPr>
          <p:spPr>
            <a:xfrm>
              <a:off x="1992375" y="1371050"/>
              <a:ext cx="3428075" cy="3278675"/>
            </a:xfrm>
            <a:custGeom>
              <a:rect b="b" l="l" r="r" t="t"/>
              <a:pathLst>
                <a:path extrusionOk="0" fill="none" h="131147" w="137123">
                  <a:moveTo>
                    <a:pt x="54282" y="62"/>
                  </a:moveTo>
                  <a:cubicBezTo>
                    <a:pt x="33919" y="0"/>
                    <a:pt x="14387" y="8103"/>
                    <a:pt x="0" y="22520"/>
                  </a:cubicBezTo>
                  <a:lnTo>
                    <a:pt x="6038" y="28558"/>
                  </a:lnTo>
                  <a:cubicBezTo>
                    <a:pt x="32687" y="1880"/>
                    <a:pt x="75909" y="1880"/>
                    <a:pt x="102588" y="28528"/>
                  </a:cubicBezTo>
                  <a:cubicBezTo>
                    <a:pt x="129236" y="55207"/>
                    <a:pt x="129236" y="98429"/>
                    <a:pt x="102588" y="125108"/>
                  </a:cubicBezTo>
                  <a:lnTo>
                    <a:pt x="108626" y="131146"/>
                  </a:lnTo>
                  <a:cubicBezTo>
                    <a:pt x="130592" y="109150"/>
                    <a:pt x="137123" y="76125"/>
                    <a:pt x="125231" y="47443"/>
                  </a:cubicBezTo>
                  <a:cubicBezTo>
                    <a:pt x="113340" y="18762"/>
                    <a:pt x="85367" y="62"/>
                    <a:pt x="54313" y="62"/>
                  </a:cubicBezTo>
                  <a:close/>
                </a:path>
              </a:pathLst>
            </a:custGeom>
            <a:solidFill>
              <a:schemeClr val="lt2"/>
            </a:solidFill>
            <a:ln cap="flat" cmpd="sng" w="10775">
              <a:solidFill>
                <a:schemeClr val="accent1"/>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0"/>
            <p:cNvSpPr/>
            <p:nvPr/>
          </p:nvSpPr>
          <p:spPr>
            <a:xfrm>
              <a:off x="1841425" y="949750"/>
              <a:ext cx="3850900" cy="3850150"/>
            </a:xfrm>
            <a:custGeom>
              <a:rect b="b" l="l" r="r" t="t"/>
              <a:pathLst>
                <a:path extrusionOk="0" fill="none" h="154006" w="154036">
                  <a:moveTo>
                    <a:pt x="60320" y="16914"/>
                  </a:moveTo>
                  <a:cubicBezTo>
                    <a:pt x="91374" y="16914"/>
                    <a:pt x="119378" y="35614"/>
                    <a:pt x="131269" y="64295"/>
                  </a:cubicBezTo>
                  <a:cubicBezTo>
                    <a:pt x="143161" y="92977"/>
                    <a:pt x="136630" y="126002"/>
                    <a:pt x="114664" y="147998"/>
                  </a:cubicBezTo>
                  <a:lnTo>
                    <a:pt x="120702" y="154006"/>
                  </a:lnTo>
                  <a:cubicBezTo>
                    <a:pt x="154036" y="120672"/>
                    <a:pt x="154036" y="66637"/>
                    <a:pt x="120702" y="33334"/>
                  </a:cubicBezTo>
                  <a:cubicBezTo>
                    <a:pt x="87369" y="1"/>
                    <a:pt x="33333" y="1"/>
                    <a:pt x="0" y="33334"/>
                  </a:cubicBezTo>
                  <a:lnTo>
                    <a:pt x="6038" y="39372"/>
                  </a:lnTo>
                  <a:cubicBezTo>
                    <a:pt x="20425" y="24955"/>
                    <a:pt x="39957" y="16883"/>
                    <a:pt x="60320" y="16914"/>
                  </a:cubicBezTo>
                  <a:close/>
                </a:path>
              </a:pathLst>
            </a:custGeom>
            <a:solidFill>
              <a:schemeClr val="lt2"/>
            </a:solidFill>
            <a:ln cap="flat" cmpd="sng" w="10775">
              <a:solidFill>
                <a:schemeClr val="accent1"/>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0"/>
            <p:cNvSpPr/>
            <p:nvPr/>
          </p:nvSpPr>
          <p:spPr>
            <a:xfrm>
              <a:off x="1690450" y="944375"/>
              <a:ext cx="4006500" cy="4006475"/>
            </a:xfrm>
            <a:custGeom>
              <a:rect b="b" l="l" r="r" t="t"/>
              <a:pathLst>
                <a:path extrusionOk="0" fill="none" h="160259" w="160260">
                  <a:moveTo>
                    <a:pt x="6039" y="33549"/>
                  </a:moveTo>
                  <a:cubicBezTo>
                    <a:pt x="39372" y="216"/>
                    <a:pt x="93408" y="216"/>
                    <a:pt x="126741" y="33549"/>
                  </a:cubicBezTo>
                  <a:cubicBezTo>
                    <a:pt x="160075" y="66882"/>
                    <a:pt x="160075" y="120918"/>
                    <a:pt x="126741" y="154221"/>
                  </a:cubicBezTo>
                  <a:lnTo>
                    <a:pt x="132779" y="160259"/>
                  </a:lnTo>
                  <a:cubicBezTo>
                    <a:pt x="150370" y="142668"/>
                    <a:pt x="160259" y="118792"/>
                    <a:pt x="160229" y="93900"/>
                  </a:cubicBezTo>
                  <a:cubicBezTo>
                    <a:pt x="160229" y="42021"/>
                    <a:pt x="118239" y="62"/>
                    <a:pt x="66359" y="62"/>
                  </a:cubicBezTo>
                  <a:cubicBezTo>
                    <a:pt x="41467" y="0"/>
                    <a:pt x="17592" y="9889"/>
                    <a:pt x="1" y="27511"/>
                  </a:cubicBezTo>
                  <a:close/>
                </a:path>
              </a:pathLst>
            </a:custGeom>
            <a:solidFill>
              <a:schemeClr val="lt2"/>
            </a:solidFill>
            <a:ln cap="flat" cmpd="sng" w="10775">
              <a:solidFill>
                <a:schemeClr val="accent1"/>
              </a:solidFill>
              <a:prstDash val="solid"/>
              <a:miter lim="308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77800"/>
            <a:ext cx="77112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2"/>
              </a:buClr>
              <a:buSzPts val="3200"/>
              <a:buFont typeface="Krona One"/>
              <a:buNone/>
              <a:defRPr sz="3200">
                <a:solidFill>
                  <a:schemeClr val="lt2"/>
                </a:solidFill>
                <a:latin typeface="Krona One"/>
                <a:ea typeface="Krona One"/>
                <a:cs typeface="Krona One"/>
                <a:sym typeface="Krona One"/>
              </a:defRPr>
            </a:lvl1pPr>
            <a:lvl2pPr lvl="1" rtl="0">
              <a:spcBef>
                <a:spcPts val="0"/>
              </a:spcBef>
              <a:spcAft>
                <a:spcPts val="0"/>
              </a:spcAft>
              <a:buClr>
                <a:schemeClr val="accent1"/>
              </a:buClr>
              <a:buSzPts val="2800"/>
              <a:buFont typeface="Bebas Neue"/>
              <a:buNone/>
              <a:defRPr sz="2800">
                <a:solidFill>
                  <a:schemeClr val="accent1"/>
                </a:solidFill>
                <a:latin typeface="Bebas Neue"/>
                <a:ea typeface="Bebas Neue"/>
                <a:cs typeface="Bebas Neue"/>
                <a:sym typeface="Bebas Neue"/>
              </a:defRPr>
            </a:lvl2pPr>
            <a:lvl3pPr lvl="2" rtl="0">
              <a:spcBef>
                <a:spcPts val="0"/>
              </a:spcBef>
              <a:spcAft>
                <a:spcPts val="0"/>
              </a:spcAft>
              <a:buClr>
                <a:schemeClr val="accent1"/>
              </a:buClr>
              <a:buSzPts val="2800"/>
              <a:buFont typeface="Bebas Neue"/>
              <a:buNone/>
              <a:defRPr sz="2800">
                <a:solidFill>
                  <a:schemeClr val="accent1"/>
                </a:solidFill>
                <a:latin typeface="Bebas Neue"/>
                <a:ea typeface="Bebas Neue"/>
                <a:cs typeface="Bebas Neue"/>
                <a:sym typeface="Bebas Neue"/>
              </a:defRPr>
            </a:lvl3pPr>
            <a:lvl4pPr lvl="3" rtl="0">
              <a:spcBef>
                <a:spcPts val="0"/>
              </a:spcBef>
              <a:spcAft>
                <a:spcPts val="0"/>
              </a:spcAft>
              <a:buClr>
                <a:schemeClr val="accent1"/>
              </a:buClr>
              <a:buSzPts val="2800"/>
              <a:buFont typeface="Bebas Neue"/>
              <a:buNone/>
              <a:defRPr sz="2800">
                <a:solidFill>
                  <a:schemeClr val="accent1"/>
                </a:solidFill>
                <a:latin typeface="Bebas Neue"/>
                <a:ea typeface="Bebas Neue"/>
                <a:cs typeface="Bebas Neue"/>
                <a:sym typeface="Bebas Neue"/>
              </a:defRPr>
            </a:lvl4pPr>
            <a:lvl5pPr lvl="4" rtl="0">
              <a:spcBef>
                <a:spcPts val="0"/>
              </a:spcBef>
              <a:spcAft>
                <a:spcPts val="0"/>
              </a:spcAft>
              <a:buClr>
                <a:schemeClr val="accent1"/>
              </a:buClr>
              <a:buSzPts val="2800"/>
              <a:buFont typeface="Bebas Neue"/>
              <a:buNone/>
              <a:defRPr sz="2800">
                <a:solidFill>
                  <a:schemeClr val="accent1"/>
                </a:solidFill>
                <a:latin typeface="Bebas Neue"/>
                <a:ea typeface="Bebas Neue"/>
                <a:cs typeface="Bebas Neue"/>
                <a:sym typeface="Bebas Neue"/>
              </a:defRPr>
            </a:lvl5pPr>
            <a:lvl6pPr lvl="5" rtl="0">
              <a:spcBef>
                <a:spcPts val="0"/>
              </a:spcBef>
              <a:spcAft>
                <a:spcPts val="0"/>
              </a:spcAft>
              <a:buClr>
                <a:schemeClr val="accent1"/>
              </a:buClr>
              <a:buSzPts val="2800"/>
              <a:buFont typeface="Bebas Neue"/>
              <a:buNone/>
              <a:defRPr sz="2800">
                <a:solidFill>
                  <a:schemeClr val="accent1"/>
                </a:solidFill>
                <a:latin typeface="Bebas Neue"/>
                <a:ea typeface="Bebas Neue"/>
                <a:cs typeface="Bebas Neue"/>
                <a:sym typeface="Bebas Neue"/>
              </a:defRPr>
            </a:lvl6pPr>
            <a:lvl7pPr lvl="6" rtl="0">
              <a:spcBef>
                <a:spcPts val="0"/>
              </a:spcBef>
              <a:spcAft>
                <a:spcPts val="0"/>
              </a:spcAft>
              <a:buClr>
                <a:schemeClr val="accent1"/>
              </a:buClr>
              <a:buSzPts val="2800"/>
              <a:buFont typeface="Bebas Neue"/>
              <a:buNone/>
              <a:defRPr sz="2800">
                <a:solidFill>
                  <a:schemeClr val="accent1"/>
                </a:solidFill>
                <a:latin typeface="Bebas Neue"/>
                <a:ea typeface="Bebas Neue"/>
                <a:cs typeface="Bebas Neue"/>
                <a:sym typeface="Bebas Neue"/>
              </a:defRPr>
            </a:lvl7pPr>
            <a:lvl8pPr lvl="7" rtl="0">
              <a:spcBef>
                <a:spcPts val="0"/>
              </a:spcBef>
              <a:spcAft>
                <a:spcPts val="0"/>
              </a:spcAft>
              <a:buClr>
                <a:schemeClr val="accent1"/>
              </a:buClr>
              <a:buSzPts val="2800"/>
              <a:buFont typeface="Bebas Neue"/>
              <a:buNone/>
              <a:defRPr sz="2800">
                <a:solidFill>
                  <a:schemeClr val="accent1"/>
                </a:solidFill>
                <a:latin typeface="Bebas Neue"/>
                <a:ea typeface="Bebas Neue"/>
                <a:cs typeface="Bebas Neue"/>
                <a:sym typeface="Bebas Neue"/>
              </a:defRPr>
            </a:lvl8pPr>
            <a:lvl9pPr lvl="8" rtl="0">
              <a:spcBef>
                <a:spcPts val="0"/>
              </a:spcBef>
              <a:spcAft>
                <a:spcPts val="0"/>
              </a:spcAft>
              <a:buClr>
                <a:schemeClr val="accent1"/>
              </a:buClr>
              <a:buSzPts val="2800"/>
              <a:buFont typeface="Bebas Neue"/>
              <a:buNone/>
              <a:defRPr sz="2800">
                <a:solidFill>
                  <a:schemeClr val="accent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81192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1pPr>
            <a:lvl2pPr indent="-317500" lvl="1" marL="9144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2pPr>
            <a:lvl3pPr indent="-317500" lvl="2" marL="13716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3pPr>
            <a:lvl4pPr indent="-317500" lvl="3" marL="18288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4pPr>
            <a:lvl5pPr indent="-317500" lvl="4" marL="22860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5pPr>
            <a:lvl6pPr indent="-317500" lvl="5" marL="27432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6pPr>
            <a:lvl7pPr indent="-317500" lvl="6" marL="32004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7pPr>
            <a:lvl8pPr indent="-317500" lvl="7" marL="3657600">
              <a:lnSpc>
                <a:spcPct val="115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8pPr>
            <a:lvl9pPr indent="-317500" lvl="8" marL="4114800">
              <a:lnSpc>
                <a:spcPct val="115000"/>
              </a:lnSpc>
              <a:spcBef>
                <a:spcPts val="1600"/>
              </a:spcBef>
              <a:spcAft>
                <a:spcPts val="1600"/>
              </a:spcAft>
              <a:buClr>
                <a:schemeClr val="lt2"/>
              </a:buClr>
              <a:buSzPts val="1400"/>
              <a:buFont typeface="Montserrat"/>
              <a:buChar char="■"/>
              <a:defRPr>
                <a:solidFill>
                  <a:schemeClr val="lt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s://www.kaggle.com/mlg-ulb/creditcardfraud"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26"/>
          <p:cNvSpPr txBox="1"/>
          <p:nvPr>
            <p:ph type="ctrTitle"/>
          </p:nvPr>
        </p:nvSpPr>
        <p:spPr>
          <a:xfrm>
            <a:off x="311696" y="519150"/>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Credit Card Fraud Detection with Deep Neural Network</a:t>
            </a:r>
            <a:endParaRPr sz="4100"/>
          </a:p>
        </p:txBody>
      </p:sp>
      <p:sp>
        <p:nvSpPr>
          <p:cNvPr id="1766" name="Google Shape;1766;p26"/>
          <p:cNvSpPr txBox="1"/>
          <p:nvPr/>
        </p:nvSpPr>
        <p:spPr>
          <a:xfrm>
            <a:off x="388250" y="3012381"/>
            <a:ext cx="7165800" cy="17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u="sng">
                <a:solidFill>
                  <a:schemeClr val="dk1"/>
                </a:solidFill>
                <a:latin typeface="Palanquin"/>
                <a:ea typeface="Palanquin"/>
                <a:cs typeface="Palanquin"/>
                <a:sym typeface="Palanquin"/>
              </a:rPr>
              <a:t>Kelompok 4:</a:t>
            </a:r>
            <a:endParaRPr sz="2000" u="sng">
              <a:solidFill>
                <a:schemeClr val="dk1"/>
              </a:solidFill>
              <a:latin typeface="Palanquin"/>
              <a:ea typeface="Palanquin"/>
              <a:cs typeface="Palanquin"/>
              <a:sym typeface="Palanquin"/>
            </a:endParaRPr>
          </a:p>
          <a:p>
            <a:pPr indent="0" lvl="0" marL="0" rtl="0" algn="l">
              <a:spcBef>
                <a:spcPts val="0"/>
              </a:spcBef>
              <a:spcAft>
                <a:spcPts val="0"/>
              </a:spcAft>
              <a:buNone/>
            </a:pPr>
            <a:r>
              <a:rPr lang="en" sz="1800">
                <a:solidFill>
                  <a:srgbClr val="666666"/>
                </a:solidFill>
                <a:latin typeface="Palanquin"/>
                <a:ea typeface="Palanquin"/>
                <a:cs typeface="Palanquin"/>
                <a:sym typeface="Palanquin"/>
              </a:rPr>
              <a:t>Nathanael Theovanny Averro (1806208434)</a:t>
            </a:r>
            <a:endParaRPr sz="1800">
              <a:solidFill>
                <a:srgbClr val="666666"/>
              </a:solidFill>
              <a:latin typeface="Palanquin"/>
              <a:ea typeface="Palanquin"/>
              <a:cs typeface="Palanquin"/>
              <a:sym typeface="Palanquin"/>
            </a:endParaRPr>
          </a:p>
          <a:p>
            <a:pPr indent="0" lvl="0" marL="0" rtl="0" algn="l">
              <a:spcBef>
                <a:spcPts val="0"/>
              </a:spcBef>
              <a:spcAft>
                <a:spcPts val="0"/>
              </a:spcAft>
              <a:buNone/>
            </a:pPr>
            <a:r>
              <a:rPr lang="en" sz="1800">
                <a:solidFill>
                  <a:srgbClr val="666666"/>
                </a:solidFill>
                <a:latin typeface="Palanquin"/>
                <a:ea typeface="Palanquin"/>
                <a:cs typeface="Palanquin"/>
                <a:sym typeface="Palanquin"/>
              </a:rPr>
              <a:t>Kevin Halim (1806208554)</a:t>
            </a:r>
            <a:endParaRPr sz="1800">
              <a:solidFill>
                <a:srgbClr val="666666"/>
              </a:solidFill>
              <a:latin typeface="Palanquin"/>
              <a:ea typeface="Palanquin"/>
              <a:cs typeface="Palanquin"/>
              <a:sym typeface="Palanquin"/>
            </a:endParaRPr>
          </a:p>
          <a:p>
            <a:pPr indent="0" lvl="0" marL="0" rtl="0" algn="l">
              <a:spcBef>
                <a:spcPts val="0"/>
              </a:spcBef>
              <a:spcAft>
                <a:spcPts val="0"/>
              </a:spcAft>
              <a:buNone/>
            </a:pPr>
            <a:r>
              <a:rPr lang="en" sz="1800">
                <a:solidFill>
                  <a:srgbClr val="666666"/>
                </a:solidFill>
                <a:latin typeface="Palanquin"/>
                <a:ea typeface="Palanquin"/>
                <a:cs typeface="Palanquin"/>
                <a:sym typeface="Palanquin"/>
              </a:rPr>
              <a:t>Sergio Fadjar (1806208522)</a:t>
            </a:r>
            <a:endParaRPr sz="1800">
              <a:solidFill>
                <a:srgbClr val="666666"/>
              </a:solidFill>
              <a:latin typeface="Palanquin"/>
              <a:ea typeface="Palanquin"/>
              <a:cs typeface="Palanquin"/>
              <a:sym typeface="Palanquin"/>
            </a:endParaRPr>
          </a:p>
          <a:p>
            <a:pPr indent="0" lvl="0" marL="0" rtl="0" algn="l">
              <a:spcBef>
                <a:spcPts val="0"/>
              </a:spcBef>
              <a:spcAft>
                <a:spcPts val="0"/>
              </a:spcAft>
              <a:buNone/>
            </a:pPr>
            <a:r>
              <a:t/>
            </a:r>
            <a:endParaRPr sz="1900">
              <a:solidFill>
                <a:srgbClr val="0C4F72"/>
              </a:solidFill>
              <a:latin typeface="Palanquin"/>
              <a:ea typeface="Palanquin"/>
              <a:cs typeface="Palanquin"/>
              <a:sym typeface="Palanqu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9" name="Shape 1819"/>
        <p:cNvGrpSpPr/>
        <p:nvPr/>
      </p:nvGrpSpPr>
      <p:grpSpPr>
        <a:xfrm>
          <a:off x="0" y="0"/>
          <a:ext cx="0" cy="0"/>
          <a:chOff x="0" y="0"/>
          <a:chExt cx="0" cy="0"/>
        </a:xfrm>
      </p:grpSpPr>
      <p:sp>
        <p:nvSpPr>
          <p:cNvPr id="1820" name="Google Shape;1820;p35"/>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Multi-Layer Neural Network</a:t>
            </a:r>
            <a:endParaRPr/>
          </a:p>
        </p:txBody>
      </p:sp>
      <p:sp>
        <p:nvSpPr>
          <p:cNvPr id="1821" name="Google Shape;1821;p35"/>
          <p:cNvSpPr txBox="1"/>
          <p:nvPr>
            <p:ph idx="1" type="body"/>
          </p:nvPr>
        </p:nvSpPr>
        <p:spPr>
          <a:xfrm>
            <a:off x="399525" y="1538250"/>
            <a:ext cx="6631800" cy="315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Multi-Layer Neural Network adalah </a:t>
            </a:r>
            <a:r>
              <a:rPr lang="en" sz="1250">
                <a:solidFill>
                  <a:srgbClr val="202122"/>
                </a:solidFill>
                <a:highlight>
                  <a:schemeClr val="lt1"/>
                </a:highlight>
              </a:rPr>
              <a:t>Artificial Neural Network (ANN) dengan beberapa lapisan tersembunyi di antara lapisan input dan output. </a:t>
            </a:r>
            <a:endParaRPr sz="1250">
              <a:solidFill>
                <a:srgbClr val="202122"/>
              </a:solidFill>
              <a:highlight>
                <a:schemeClr val="lt1"/>
              </a:highlight>
            </a:endParaRPr>
          </a:p>
          <a:p>
            <a:pPr indent="0" lvl="0" marL="0" rtl="0" algn="just">
              <a:spcBef>
                <a:spcPts val="1600"/>
              </a:spcBef>
              <a:spcAft>
                <a:spcPts val="0"/>
              </a:spcAft>
              <a:buNone/>
            </a:pPr>
            <a:r>
              <a:rPr lang="en" sz="1250">
                <a:solidFill>
                  <a:srgbClr val="202122"/>
                </a:solidFill>
                <a:highlight>
                  <a:schemeClr val="lt1"/>
                </a:highlight>
              </a:rPr>
              <a:t>Multi-Layer Neural Network pada umumnya digunakan dalam supervised learning untuk membuat prediksi atau klasifikasi, melalui serangkaian lapisan, yang masing-masing menggabungkan operasi affine dan non-linearitas. </a:t>
            </a:r>
            <a:endParaRPr sz="1250">
              <a:solidFill>
                <a:srgbClr val="202122"/>
              </a:solidFill>
              <a:highlight>
                <a:schemeClr val="lt1"/>
              </a:highlight>
            </a:endParaRPr>
          </a:p>
          <a:p>
            <a:pPr indent="0" lvl="0" marL="0" rtl="0" algn="just">
              <a:spcBef>
                <a:spcPts val="1600"/>
              </a:spcBef>
              <a:spcAft>
                <a:spcPts val="0"/>
              </a:spcAft>
              <a:buNone/>
            </a:pPr>
            <a:r>
              <a:rPr lang="en" sz="1250">
                <a:solidFill>
                  <a:srgbClr val="202122"/>
                </a:solidFill>
                <a:highlight>
                  <a:schemeClr val="lt1"/>
                </a:highlight>
              </a:rPr>
              <a:t>Transformasi deterministik dihitung dengan cara feedforward dari input </a:t>
            </a:r>
            <a:r>
              <a:rPr b="1" lang="en" sz="1250">
                <a:solidFill>
                  <a:srgbClr val="202122"/>
                </a:solidFill>
                <a:highlight>
                  <a:schemeClr val="lt1"/>
                </a:highlight>
              </a:rPr>
              <a:t>x</a:t>
            </a:r>
            <a:r>
              <a:rPr lang="en" sz="1250">
                <a:solidFill>
                  <a:srgbClr val="202122"/>
                </a:solidFill>
                <a:highlight>
                  <a:schemeClr val="lt1"/>
                </a:highlight>
              </a:rPr>
              <a:t>, melalui lapisan tersembunyi </a:t>
            </a:r>
            <a:r>
              <a:rPr b="1" lang="en" sz="1250">
                <a:solidFill>
                  <a:srgbClr val="202122"/>
                </a:solidFill>
                <a:highlight>
                  <a:schemeClr val="lt1"/>
                </a:highlight>
              </a:rPr>
              <a:t>h</a:t>
            </a:r>
            <a:r>
              <a:rPr baseline="30000" i="1" lang="en" sz="1250">
                <a:solidFill>
                  <a:srgbClr val="202122"/>
                </a:solidFill>
                <a:highlight>
                  <a:schemeClr val="lt1"/>
                </a:highlight>
              </a:rPr>
              <a:t>k</a:t>
            </a:r>
            <a:r>
              <a:rPr lang="en" sz="1250">
                <a:solidFill>
                  <a:srgbClr val="202122"/>
                </a:solidFill>
                <a:highlight>
                  <a:schemeClr val="lt1"/>
                </a:highlight>
              </a:rPr>
              <a:t> , ke keluaran jaringan </a:t>
            </a:r>
            <a:r>
              <a:rPr b="1" lang="en" sz="1250">
                <a:solidFill>
                  <a:srgbClr val="202122"/>
                </a:solidFill>
                <a:highlight>
                  <a:schemeClr val="lt1"/>
                </a:highlight>
              </a:rPr>
              <a:t>h</a:t>
            </a:r>
            <a:r>
              <a:rPr baseline="30000" lang="en" sz="1250">
                <a:solidFill>
                  <a:srgbClr val="202122"/>
                </a:solidFill>
                <a:highlight>
                  <a:schemeClr val="lt1"/>
                </a:highlight>
                <a:latin typeface="Pacifico"/>
                <a:ea typeface="Pacifico"/>
                <a:cs typeface="Pacifico"/>
                <a:sym typeface="Pacifico"/>
              </a:rPr>
              <a:t>l</a:t>
            </a:r>
            <a:r>
              <a:rPr lang="en" sz="1250">
                <a:solidFill>
                  <a:srgbClr val="202122"/>
                </a:solidFill>
                <a:highlight>
                  <a:schemeClr val="lt1"/>
                </a:highlight>
              </a:rPr>
              <a:t>, yang akan dibandingkan dengan label y agar loss L(</a:t>
            </a:r>
            <a:r>
              <a:rPr b="1" lang="en" sz="1250">
                <a:solidFill>
                  <a:srgbClr val="202122"/>
                </a:solidFill>
                <a:highlight>
                  <a:schemeClr val="lt1"/>
                </a:highlight>
              </a:rPr>
              <a:t>h</a:t>
            </a:r>
            <a:r>
              <a:rPr baseline="30000" lang="en" sz="1250">
                <a:solidFill>
                  <a:srgbClr val="202122"/>
                </a:solidFill>
                <a:highlight>
                  <a:schemeClr val="lt1"/>
                </a:highlight>
                <a:latin typeface="Pacifico"/>
                <a:ea typeface="Pacifico"/>
                <a:cs typeface="Pacifico"/>
                <a:sym typeface="Pacifico"/>
              </a:rPr>
              <a:t>l</a:t>
            </a:r>
            <a:r>
              <a:rPr lang="en" sz="1250">
                <a:solidFill>
                  <a:srgbClr val="202122"/>
                </a:solidFill>
                <a:highlight>
                  <a:schemeClr val="lt1"/>
                </a:highlight>
              </a:rPr>
              <a:t>, </a:t>
            </a:r>
            <a:r>
              <a:rPr i="1" lang="en" sz="1250">
                <a:solidFill>
                  <a:srgbClr val="202122"/>
                </a:solidFill>
                <a:highlight>
                  <a:schemeClr val="lt1"/>
                </a:highlight>
              </a:rPr>
              <a:t>y</a:t>
            </a:r>
            <a:r>
              <a:rPr lang="en" sz="1250">
                <a:solidFill>
                  <a:srgbClr val="202122"/>
                </a:solidFill>
                <a:highlight>
                  <a:schemeClr val="lt1"/>
                </a:highlight>
              </a:rPr>
              <a:t>) diminimalkan.</a:t>
            </a:r>
            <a:endParaRPr sz="1250">
              <a:solidFill>
                <a:srgbClr val="202122"/>
              </a:solidFill>
              <a:highlight>
                <a:schemeClr val="lt1"/>
              </a:highlight>
            </a:endParaRPr>
          </a:p>
          <a:p>
            <a:pPr indent="0" lvl="0" marL="0" rtl="0" algn="l">
              <a:spcBef>
                <a:spcPts val="1600"/>
              </a:spcBef>
              <a:spcAft>
                <a:spcPts val="1600"/>
              </a:spcAft>
              <a:buNone/>
            </a:pPr>
            <a:r>
              <a:t/>
            </a:r>
            <a:endParaRPr/>
          </a:p>
        </p:txBody>
      </p:sp>
      <p:pic>
        <p:nvPicPr>
          <p:cNvPr id="1822" name="Google Shape;1822;p35"/>
          <p:cNvPicPr preferRelativeResize="0"/>
          <p:nvPr/>
        </p:nvPicPr>
        <p:blipFill rotWithShape="1">
          <a:blip r:embed="rId3">
            <a:alphaModFix/>
          </a:blip>
          <a:srcRect b="28279" l="34086" r="51313" t="26241"/>
          <a:stretch/>
        </p:blipFill>
        <p:spPr>
          <a:xfrm>
            <a:off x="7120300" y="1458175"/>
            <a:ext cx="1660674" cy="2756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36"/>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Multi-Layer Neural Network: Arsitektur</a:t>
            </a:r>
            <a:endParaRPr/>
          </a:p>
        </p:txBody>
      </p:sp>
      <p:sp>
        <p:nvSpPr>
          <p:cNvPr id="1828" name="Google Shape;1828;p36"/>
          <p:cNvSpPr txBox="1"/>
          <p:nvPr>
            <p:ph idx="1" type="body"/>
          </p:nvPr>
        </p:nvSpPr>
        <p:spPr>
          <a:xfrm>
            <a:off x="720000" y="1635850"/>
            <a:ext cx="7704000" cy="315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Shallow Neural Network:</a:t>
            </a:r>
            <a:r>
              <a:rPr lang="en" sz="1400"/>
              <a:t> menggunakan 1 lapisan tersembunyi.</a:t>
            </a:r>
            <a:endParaRPr sz="1400"/>
          </a:p>
          <a:p>
            <a:pPr indent="-317500" lvl="0" marL="457200" rtl="0" algn="l">
              <a:spcBef>
                <a:spcPts val="0"/>
              </a:spcBef>
              <a:spcAft>
                <a:spcPts val="0"/>
              </a:spcAft>
              <a:buSzPts val="1400"/>
              <a:buChar char="●"/>
            </a:pPr>
            <a:r>
              <a:rPr b="1" lang="en" sz="1400" u="sng"/>
              <a:t>Deep Neural Network</a:t>
            </a:r>
            <a:r>
              <a:rPr b="1" lang="en" sz="1400"/>
              <a:t>:</a:t>
            </a:r>
            <a:r>
              <a:rPr lang="en" sz="1400"/>
              <a:t> menggunakan lebih dari 1 lapisan tersembunyi.</a:t>
            </a:r>
            <a:endParaRPr sz="1400"/>
          </a:p>
        </p:txBody>
      </p:sp>
      <p:pic>
        <p:nvPicPr>
          <p:cNvPr id="1829" name="Google Shape;1829;p36"/>
          <p:cNvPicPr preferRelativeResize="0"/>
          <p:nvPr/>
        </p:nvPicPr>
        <p:blipFill rotWithShape="1">
          <a:blip r:embed="rId3">
            <a:alphaModFix/>
          </a:blip>
          <a:srcRect b="0" l="0" r="0" t="10071"/>
          <a:stretch/>
        </p:blipFill>
        <p:spPr>
          <a:xfrm>
            <a:off x="1413700" y="2571750"/>
            <a:ext cx="6316600" cy="2132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37"/>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 Neural Network</a:t>
            </a:r>
            <a:endParaRPr/>
          </a:p>
        </p:txBody>
      </p:sp>
      <p:sp>
        <p:nvSpPr>
          <p:cNvPr id="1835" name="Google Shape;1835;p37"/>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Fungsi aktivasi yang biasa digunakan pada </a:t>
            </a:r>
            <a:r>
              <a:rPr b="1" lang="en"/>
              <a:t>lapisan tersembunyi</a:t>
            </a:r>
            <a:r>
              <a:rPr lang="en"/>
              <a:t>:</a:t>
            </a:r>
            <a:endParaRPr/>
          </a:p>
          <a:p>
            <a:pPr indent="0" lvl="0" marL="0" rtl="0" algn="l">
              <a:spcBef>
                <a:spcPts val="1600"/>
              </a:spcBef>
              <a:spcAft>
                <a:spcPts val="0"/>
              </a:spcAft>
              <a:buNone/>
            </a:pPr>
            <a:r>
              <a:rPr b="1" lang="en" u="sng"/>
              <a:t>1. </a:t>
            </a:r>
            <a:r>
              <a:rPr b="1" lang="en" u="sng"/>
              <a:t>Rectified Linear Unit</a:t>
            </a:r>
            <a:endParaRPr b="1" u="sng"/>
          </a:p>
          <a:p>
            <a:pPr indent="0" lvl="0" marL="0" rtl="0" algn="l">
              <a:spcBef>
                <a:spcPts val="1600"/>
              </a:spcBef>
              <a:spcAft>
                <a:spcPts val="0"/>
              </a:spcAft>
              <a:buNone/>
            </a:pPr>
            <a:r>
              <a:t/>
            </a:r>
            <a:endParaRPr/>
          </a:p>
          <a:p>
            <a:pPr indent="0" lvl="0" marL="0" rtl="0" algn="l">
              <a:spcBef>
                <a:spcPts val="1600"/>
              </a:spcBef>
              <a:spcAft>
                <a:spcPts val="0"/>
              </a:spcAft>
              <a:buNone/>
            </a:pPr>
            <a:r>
              <a:rPr lang="en"/>
              <a:t>2. Logistic</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3. Hyperbolic </a:t>
            </a:r>
            <a:r>
              <a:rPr lang="en"/>
              <a:t>Tangent</a:t>
            </a:r>
            <a:endParaRPr/>
          </a:p>
          <a:p>
            <a:pPr indent="0" lvl="0" marL="0" rtl="0" algn="l">
              <a:spcBef>
                <a:spcPts val="1600"/>
              </a:spcBef>
              <a:spcAft>
                <a:spcPts val="1600"/>
              </a:spcAft>
              <a:buNone/>
            </a:pPr>
            <a:r>
              <a:t/>
            </a:r>
            <a:endParaRPr/>
          </a:p>
        </p:txBody>
      </p:sp>
      <p:pic>
        <p:nvPicPr>
          <p:cNvPr id="1836" name="Google Shape;1836;p37"/>
          <p:cNvPicPr preferRelativeResize="0"/>
          <p:nvPr/>
        </p:nvPicPr>
        <p:blipFill>
          <a:blip r:embed="rId3">
            <a:alphaModFix/>
          </a:blip>
          <a:stretch>
            <a:fillRect/>
          </a:stretch>
        </p:blipFill>
        <p:spPr>
          <a:xfrm>
            <a:off x="5450200" y="1861438"/>
            <a:ext cx="2743200" cy="2619375"/>
          </a:xfrm>
          <a:prstGeom prst="rect">
            <a:avLst/>
          </a:prstGeom>
          <a:noFill/>
          <a:ln>
            <a:noFill/>
          </a:ln>
        </p:spPr>
      </p:pic>
      <p:pic>
        <p:nvPicPr>
          <p:cNvPr id="1837" name="Google Shape;1837;p37"/>
          <p:cNvPicPr preferRelativeResize="0"/>
          <p:nvPr/>
        </p:nvPicPr>
        <p:blipFill rotWithShape="1">
          <a:blip r:embed="rId4">
            <a:alphaModFix/>
          </a:blip>
          <a:srcRect b="24356" l="4146" r="11057" t="27743"/>
          <a:stretch/>
        </p:blipFill>
        <p:spPr>
          <a:xfrm>
            <a:off x="893925" y="2260650"/>
            <a:ext cx="1516150" cy="311100"/>
          </a:xfrm>
          <a:prstGeom prst="rect">
            <a:avLst/>
          </a:prstGeom>
          <a:noFill/>
          <a:ln>
            <a:noFill/>
          </a:ln>
        </p:spPr>
      </p:pic>
      <p:pic>
        <p:nvPicPr>
          <p:cNvPr id="1838" name="Google Shape;1838;p37"/>
          <p:cNvPicPr preferRelativeResize="0"/>
          <p:nvPr/>
        </p:nvPicPr>
        <p:blipFill>
          <a:blip r:embed="rId5">
            <a:alphaModFix/>
          </a:blip>
          <a:stretch>
            <a:fillRect/>
          </a:stretch>
        </p:blipFill>
        <p:spPr>
          <a:xfrm>
            <a:off x="936850" y="3770500"/>
            <a:ext cx="1316200" cy="311100"/>
          </a:xfrm>
          <a:prstGeom prst="rect">
            <a:avLst/>
          </a:prstGeom>
          <a:noFill/>
          <a:ln>
            <a:noFill/>
          </a:ln>
        </p:spPr>
      </p:pic>
      <p:pic>
        <p:nvPicPr>
          <p:cNvPr id="1839" name="Google Shape;1839;p37"/>
          <p:cNvPicPr preferRelativeResize="0"/>
          <p:nvPr/>
        </p:nvPicPr>
        <p:blipFill>
          <a:blip r:embed="rId6">
            <a:alphaModFix/>
          </a:blip>
          <a:stretch>
            <a:fillRect/>
          </a:stretch>
        </p:blipFill>
        <p:spPr>
          <a:xfrm>
            <a:off x="975450" y="2926588"/>
            <a:ext cx="1467250" cy="489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38"/>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 Neural Network</a:t>
            </a:r>
            <a:endParaRPr/>
          </a:p>
        </p:txBody>
      </p:sp>
      <p:sp>
        <p:nvSpPr>
          <p:cNvPr id="1845" name="Google Shape;1845;p38"/>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Fungsi aktivasi yang biasa digunakan pada</a:t>
            </a:r>
            <a:r>
              <a:rPr b="1" lang="en"/>
              <a:t> lapisan output</a:t>
            </a:r>
            <a:r>
              <a:rPr lang="en"/>
              <a:t> untuk masalah klasifikasi adalah:</a:t>
            </a:r>
            <a:endParaRPr/>
          </a:p>
          <a:p>
            <a:pPr indent="0" lvl="0" marL="0" rtl="0" algn="l">
              <a:spcBef>
                <a:spcPts val="1600"/>
              </a:spcBef>
              <a:spcAft>
                <a:spcPts val="0"/>
              </a:spcAft>
              <a:buNone/>
            </a:pPr>
            <a:r>
              <a:rPr lang="en"/>
              <a:t>1. Logistic	</a:t>
            </a:r>
            <a:r>
              <a:rPr b="1" lang="en"/>
              <a:t>					</a:t>
            </a:r>
            <a:r>
              <a:rPr b="1" lang="en" u="sng"/>
              <a:t>4. Sigmoid</a:t>
            </a:r>
            <a:endParaRPr b="1" u="sng"/>
          </a:p>
          <a:p>
            <a:pPr indent="0" lvl="0" marL="0" rtl="0" algn="l">
              <a:spcBef>
                <a:spcPts val="1600"/>
              </a:spcBef>
              <a:spcAft>
                <a:spcPts val="0"/>
              </a:spcAft>
              <a:buNone/>
            </a:pPr>
            <a:r>
              <a:t/>
            </a:r>
            <a:endParaRPr/>
          </a:p>
          <a:p>
            <a:pPr indent="0" lvl="0" marL="0" rtl="0" algn="l">
              <a:spcBef>
                <a:spcPts val="1600"/>
              </a:spcBef>
              <a:spcAft>
                <a:spcPts val="0"/>
              </a:spcAft>
              <a:buNone/>
            </a:pPr>
            <a:r>
              <a:rPr lang="en"/>
              <a:t>2. Hyperbolic Tangent</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3. Softmax</a:t>
            </a:r>
            <a:endParaRPr/>
          </a:p>
          <a:p>
            <a:pPr indent="0" lvl="0" marL="0" rtl="0" algn="l">
              <a:spcBef>
                <a:spcPts val="1600"/>
              </a:spcBef>
              <a:spcAft>
                <a:spcPts val="1600"/>
              </a:spcAft>
              <a:buNone/>
            </a:pPr>
            <a:r>
              <a:t/>
            </a:r>
            <a:endParaRPr/>
          </a:p>
        </p:txBody>
      </p:sp>
      <p:pic>
        <p:nvPicPr>
          <p:cNvPr id="1846" name="Google Shape;1846;p38"/>
          <p:cNvPicPr preferRelativeResize="0"/>
          <p:nvPr/>
        </p:nvPicPr>
        <p:blipFill>
          <a:blip r:embed="rId3">
            <a:alphaModFix/>
          </a:blip>
          <a:stretch>
            <a:fillRect/>
          </a:stretch>
        </p:blipFill>
        <p:spPr>
          <a:xfrm>
            <a:off x="960150" y="2176488"/>
            <a:ext cx="1467250" cy="489075"/>
          </a:xfrm>
          <a:prstGeom prst="rect">
            <a:avLst/>
          </a:prstGeom>
          <a:noFill/>
          <a:ln>
            <a:noFill/>
          </a:ln>
        </p:spPr>
      </p:pic>
      <p:pic>
        <p:nvPicPr>
          <p:cNvPr id="1847" name="Google Shape;1847;p38"/>
          <p:cNvPicPr preferRelativeResize="0"/>
          <p:nvPr/>
        </p:nvPicPr>
        <p:blipFill>
          <a:blip r:embed="rId4">
            <a:alphaModFix/>
          </a:blip>
          <a:stretch>
            <a:fillRect/>
          </a:stretch>
        </p:blipFill>
        <p:spPr>
          <a:xfrm>
            <a:off x="936850" y="3005100"/>
            <a:ext cx="1316200" cy="311100"/>
          </a:xfrm>
          <a:prstGeom prst="rect">
            <a:avLst/>
          </a:prstGeom>
          <a:noFill/>
          <a:ln>
            <a:noFill/>
          </a:ln>
        </p:spPr>
      </p:pic>
      <p:pic>
        <p:nvPicPr>
          <p:cNvPr id="1848" name="Google Shape;1848;p38"/>
          <p:cNvPicPr preferRelativeResize="0"/>
          <p:nvPr/>
        </p:nvPicPr>
        <p:blipFill>
          <a:blip r:embed="rId5">
            <a:alphaModFix/>
          </a:blip>
          <a:stretch>
            <a:fillRect/>
          </a:stretch>
        </p:blipFill>
        <p:spPr>
          <a:xfrm>
            <a:off x="960143" y="3747550"/>
            <a:ext cx="1851075" cy="649500"/>
          </a:xfrm>
          <a:prstGeom prst="rect">
            <a:avLst/>
          </a:prstGeom>
          <a:noFill/>
          <a:ln>
            <a:noFill/>
          </a:ln>
        </p:spPr>
      </p:pic>
      <p:pic>
        <p:nvPicPr>
          <p:cNvPr id="1849" name="Google Shape;1849;p38"/>
          <p:cNvPicPr preferRelativeResize="0"/>
          <p:nvPr/>
        </p:nvPicPr>
        <p:blipFill>
          <a:blip r:embed="rId6">
            <a:alphaModFix/>
          </a:blip>
          <a:stretch>
            <a:fillRect/>
          </a:stretch>
        </p:blipFill>
        <p:spPr>
          <a:xfrm>
            <a:off x="3646025" y="1930175"/>
            <a:ext cx="4114800" cy="2933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3" name="Shape 1853"/>
        <p:cNvGrpSpPr/>
        <p:nvPr/>
      </p:nvGrpSpPr>
      <p:grpSpPr>
        <a:xfrm>
          <a:off x="0" y="0"/>
          <a:ext cx="0" cy="0"/>
          <a:chOff x="0" y="0"/>
          <a:chExt cx="0" cy="0"/>
        </a:xfrm>
      </p:grpSpPr>
      <p:sp>
        <p:nvSpPr>
          <p:cNvPr id="1854" name="Google Shape;1854;p39"/>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 Neural Network: Masalah</a:t>
            </a:r>
            <a:endParaRPr/>
          </a:p>
        </p:txBody>
      </p:sp>
      <p:sp>
        <p:nvSpPr>
          <p:cNvPr id="1855" name="Google Shape;1855;p39"/>
          <p:cNvSpPr txBox="1"/>
          <p:nvPr>
            <p:ph idx="1" type="body"/>
          </p:nvPr>
        </p:nvSpPr>
        <p:spPr>
          <a:xfrm>
            <a:off x="720000" y="1758725"/>
            <a:ext cx="3852000" cy="31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Masalah dalam Deep Neural Network:</a:t>
            </a:r>
            <a:endParaRPr sz="1400"/>
          </a:p>
          <a:p>
            <a:pPr indent="0" lvl="0" marL="0" rtl="0" algn="l">
              <a:spcBef>
                <a:spcPts val="1600"/>
              </a:spcBef>
              <a:spcAft>
                <a:spcPts val="0"/>
              </a:spcAft>
              <a:buNone/>
            </a:pPr>
            <a:r>
              <a:rPr b="1" lang="en" sz="1400"/>
              <a:t>1. </a:t>
            </a:r>
            <a:r>
              <a:rPr b="1" lang="en" sz="1400"/>
              <a:t>Overfitting</a:t>
            </a:r>
            <a:endParaRPr b="1" sz="1400"/>
          </a:p>
          <a:p>
            <a:pPr indent="0" lvl="0" marL="0" rtl="0" algn="l">
              <a:spcBef>
                <a:spcPts val="1600"/>
              </a:spcBef>
              <a:spcAft>
                <a:spcPts val="0"/>
              </a:spcAft>
              <a:buNone/>
            </a:pPr>
            <a:r>
              <a:rPr lang="en" sz="1400"/>
              <a:t>Solusi: </a:t>
            </a:r>
            <a:endParaRPr sz="1400"/>
          </a:p>
          <a:p>
            <a:pPr indent="-317500" lvl="0" marL="457200" rtl="0" algn="l">
              <a:spcBef>
                <a:spcPts val="1600"/>
              </a:spcBef>
              <a:spcAft>
                <a:spcPts val="0"/>
              </a:spcAft>
              <a:buSzPts val="1400"/>
              <a:buChar char="●"/>
            </a:pPr>
            <a:r>
              <a:rPr lang="en" sz="1400"/>
              <a:t>L2 Regularization</a:t>
            </a:r>
            <a:endParaRPr sz="1400"/>
          </a:p>
          <a:p>
            <a:pPr indent="-317500" lvl="0" marL="457200" rtl="0" algn="l">
              <a:spcBef>
                <a:spcPts val="0"/>
              </a:spcBef>
              <a:spcAft>
                <a:spcPts val="0"/>
              </a:spcAft>
              <a:buSzPts val="1400"/>
              <a:buChar char="●"/>
            </a:pPr>
            <a:r>
              <a:rPr lang="en" sz="1400"/>
              <a:t>L1 Regularization</a:t>
            </a:r>
            <a:endParaRPr sz="1400"/>
          </a:p>
          <a:p>
            <a:pPr indent="-317500" lvl="0" marL="457200" rtl="0" algn="l">
              <a:spcBef>
                <a:spcPts val="0"/>
              </a:spcBef>
              <a:spcAft>
                <a:spcPts val="0"/>
              </a:spcAft>
              <a:buSzPts val="1400"/>
              <a:buChar char="●"/>
            </a:pPr>
            <a:r>
              <a:rPr lang="en" sz="1400"/>
              <a:t>Dropout Regularization</a:t>
            </a:r>
            <a:endParaRPr sz="1400"/>
          </a:p>
          <a:p>
            <a:pPr indent="-317500" lvl="0" marL="457200" rtl="0" algn="l">
              <a:spcBef>
                <a:spcPts val="0"/>
              </a:spcBef>
              <a:spcAft>
                <a:spcPts val="0"/>
              </a:spcAft>
              <a:buSzPts val="1400"/>
              <a:buChar char="●"/>
            </a:pPr>
            <a:r>
              <a:rPr b="1" lang="en" sz="1400"/>
              <a:t>Early Stopping</a:t>
            </a:r>
            <a:endParaRPr b="1" sz="1400"/>
          </a:p>
        </p:txBody>
      </p:sp>
      <p:sp>
        <p:nvSpPr>
          <p:cNvPr id="1856" name="Google Shape;1856;p39"/>
          <p:cNvSpPr txBox="1"/>
          <p:nvPr>
            <p:ph idx="1" type="body"/>
          </p:nvPr>
        </p:nvSpPr>
        <p:spPr>
          <a:xfrm>
            <a:off x="4956900" y="2155700"/>
            <a:ext cx="3467100" cy="31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2. Computation Time</a:t>
            </a:r>
            <a:endParaRPr b="1" sz="1400"/>
          </a:p>
          <a:p>
            <a:pPr indent="0" lvl="0" marL="0" rtl="0" algn="l">
              <a:spcBef>
                <a:spcPts val="1600"/>
              </a:spcBef>
              <a:spcAft>
                <a:spcPts val="0"/>
              </a:spcAft>
              <a:buNone/>
            </a:pPr>
            <a:r>
              <a:rPr lang="en" sz="1400"/>
              <a:t>Solusi: </a:t>
            </a:r>
            <a:endParaRPr sz="1400"/>
          </a:p>
          <a:p>
            <a:pPr indent="-317500" lvl="0" marL="457200" rtl="0" algn="l">
              <a:spcBef>
                <a:spcPts val="1600"/>
              </a:spcBef>
              <a:spcAft>
                <a:spcPts val="0"/>
              </a:spcAft>
              <a:buSzPts val="1400"/>
              <a:buChar char="●"/>
            </a:pPr>
            <a:r>
              <a:rPr lang="en" sz="1400"/>
              <a:t>Batching</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40"/>
          <p:cNvSpPr txBox="1"/>
          <p:nvPr>
            <p:ph type="title"/>
          </p:nvPr>
        </p:nvSpPr>
        <p:spPr>
          <a:xfrm>
            <a:off x="720000" y="145000"/>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Early Stopping</a:t>
            </a:r>
            <a:endParaRPr/>
          </a:p>
        </p:txBody>
      </p:sp>
      <p:sp>
        <p:nvSpPr>
          <p:cNvPr id="1862" name="Google Shape;1862;p40"/>
          <p:cNvSpPr txBox="1"/>
          <p:nvPr>
            <p:ph idx="1" type="body"/>
          </p:nvPr>
        </p:nvSpPr>
        <p:spPr>
          <a:xfrm>
            <a:off x="409400" y="1044000"/>
            <a:ext cx="4809300" cy="33030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None/>
            </a:pPr>
            <a:r>
              <a:rPr lang="en" sz="1400"/>
              <a:t>Ketika melakukan training model, akan ada suatu titik di mana model tidak lagi melakukan fitting mengikuti tren umum dari data, melainkan </a:t>
            </a:r>
            <a:r>
              <a:rPr b="1" lang="en" sz="1400"/>
              <a:t>melakukan fitting setepat-tepatnya</a:t>
            </a:r>
            <a:r>
              <a:rPr lang="en" sz="1400"/>
              <a:t> pada data training (overfitting). Akibatnya, model tidak mampu membuat prediksi secara tepat pada data baru.</a:t>
            </a:r>
            <a:endParaRPr sz="1400"/>
          </a:p>
          <a:p>
            <a:pPr indent="457200" lvl="0" marL="0" rtl="0" algn="just">
              <a:lnSpc>
                <a:spcPct val="115000"/>
              </a:lnSpc>
              <a:spcBef>
                <a:spcPts val="1600"/>
              </a:spcBef>
              <a:spcAft>
                <a:spcPts val="1600"/>
              </a:spcAft>
              <a:buNone/>
            </a:pPr>
            <a:r>
              <a:rPr lang="en" sz="1400"/>
              <a:t>Ide untuk mengatasi permasalahan ini adalah dengan mengevaluasi model pada validation dataset pada setiap epoch. Jika performa model mulai berkurang (loss meningkat), maka proses training dihentikan. Inilah ide mendasar dari </a:t>
            </a:r>
            <a:r>
              <a:rPr b="1" lang="en" sz="1400"/>
              <a:t>early stopping.</a:t>
            </a:r>
            <a:endParaRPr b="1" sz="1400"/>
          </a:p>
        </p:txBody>
      </p:sp>
      <p:pic>
        <p:nvPicPr>
          <p:cNvPr id="1863" name="Google Shape;1863;p40"/>
          <p:cNvPicPr preferRelativeResize="0"/>
          <p:nvPr/>
        </p:nvPicPr>
        <p:blipFill rotWithShape="1">
          <a:blip r:embed="rId3">
            <a:alphaModFix/>
          </a:blip>
          <a:srcRect b="34228" l="58774" r="0" t="21086"/>
          <a:stretch/>
        </p:blipFill>
        <p:spPr>
          <a:xfrm>
            <a:off x="5905550" y="3538575"/>
            <a:ext cx="2472325" cy="1011499"/>
          </a:xfrm>
          <a:prstGeom prst="rect">
            <a:avLst/>
          </a:prstGeom>
          <a:noFill/>
          <a:ln>
            <a:noFill/>
          </a:ln>
        </p:spPr>
      </p:pic>
      <p:pic>
        <p:nvPicPr>
          <p:cNvPr id="1864" name="Google Shape;1864;p40"/>
          <p:cNvPicPr preferRelativeResize="0"/>
          <p:nvPr/>
        </p:nvPicPr>
        <p:blipFill rotWithShape="1">
          <a:blip r:embed="rId3">
            <a:alphaModFix/>
          </a:blip>
          <a:srcRect b="0" l="0" r="40666" t="0"/>
          <a:stretch/>
        </p:blipFill>
        <p:spPr>
          <a:xfrm>
            <a:off x="5472025" y="1186200"/>
            <a:ext cx="3553705" cy="2260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41"/>
          <p:cNvSpPr txBox="1"/>
          <p:nvPr>
            <p:ph type="title"/>
          </p:nvPr>
        </p:nvSpPr>
        <p:spPr>
          <a:xfrm>
            <a:off x="246675" y="445025"/>
            <a:ext cx="86508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700"/>
              <a:t>Loss Function: Binary Cross Entropy</a:t>
            </a:r>
            <a:endParaRPr sz="2700"/>
          </a:p>
        </p:txBody>
      </p:sp>
      <p:sp>
        <p:nvSpPr>
          <p:cNvPr id="1870" name="Google Shape;1870;p41"/>
          <p:cNvSpPr txBox="1"/>
          <p:nvPr>
            <p:ph idx="1" type="body"/>
          </p:nvPr>
        </p:nvSpPr>
        <p:spPr>
          <a:xfrm>
            <a:off x="786675" y="1087925"/>
            <a:ext cx="7570800" cy="3303000"/>
          </a:xfrm>
          <a:prstGeom prst="rect">
            <a:avLst/>
          </a:prstGeom>
        </p:spPr>
        <p:txBody>
          <a:bodyPr anchorCtr="0" anchor="t" bIns="91425" lIns="91425" spcFirstLastPara="1" rIns="91425" wrap="square" tIns="91425">
            <a:noAutofit/>
          </a:bodyPr>
          <a:lstStyle/>
          <a:p>
            <a:pPr indent="285750" lvl="0" marL="0" rtl="0" algn="just">
              <a:spcBef>
                <a:spcPts val="0"/>
              </a:spcBef>
              <a:spcAft>
                <a:spcPts val="0"/>
              </a:spcAft>
              <a:buNone/>
            </a:pPr>
            <a:r>
              <a:rPr lang="en" sz="1400">
                <a:highlight>
                  <a:srgbClr val="FFFFFF"/>
                </a:highlight>
              </a:rPr>
              <a:t>Binary Cross-entropy adalah fungsi loss default yang digunakan untuk masalah klasifikasi biner (klasifikasi biner di mana nilai target berada di set {0,1})</a:t>
            </a:r>
            <a:endParaRPr sz="1400">
              <a:highlight>
                <a:srgbClr val="FFFFFF"/>
              </a:highlight>
            </a:endParaRPr>
          </a:p>
          <a:p>
            <a:pPr indent="285750" lvl="0" marL="0" rtl="0" algn="just">
              <a:spcBef>
                <a:spcPts val="1600"/>
              </a:spcBef>
              <a:spcAft>
                <a:spcPts val="0"/>
              </a:spcAft>
              <a:buNone/>
            </a:pPr>
            <a:r>
              <a:rPr lang="en" sz="1400"/>
              <a:t>B</a:t>
            </a:r>
            <a:r>
              <a:rPr lang="en" sz="1400"/>
              <a:t>inary Cross-Entropy merupakan gabungan dari </a:t>
            </a:r>
            <a:r>
              <a:rPr b="1" lang="en" sz="1400"/>
              <a:t>Aktivasi </a:t>
            </a:r>
            <a:r>
              <a:rPr b="1" lang="en" sz="1400">
                <a:highlight>
                  <a:srgbClr val="FFFFFF"/>
                </a:highlight>
              </a:rPr>
              <a:t>Sigmoid </a:t>
            </a:r>
            <a:r>
              <a:rPr lang="en" sz="1400">
                <a:highlight>
                  <a:srgbClr val="FFFFFF"/>
                </a:highlight>
              </a:rPr>
              <a:t>dan </a:t>
            </a:r>
            <a:r>
              <a:rPr b="1" lang="en" sz="1400">
                <a:highlight>
                  <a:srgbClr val="FFFFFF"/>
                </a:highlight>
              </a:rPr>
              <a:t>Cross-Entropy loss</a:t>
            </a:r>
            <a:r>
              <a:rPr lang="en" sz="1400">
                <a:highlight>
                  <a:srgbClr val="FFFFFF"/>
                </a:highlight>
              </a:rPr>
              <a:t>. Bersifat independen untuk setiap vektor komponen (class), sehingga loss untuk setiap output vektor komponen tidak dipengaruhi nilai </a:t>
            </a:r>
            <a:r>
              <a:rPr lang="en" sz="1400">
                <a:highlight>
                  <a:srgbClr val="FFFFFF"/>
                </a:highlight>
              </a:rPr>
              <a:t>komponen lain.</a:t>
            </a:r>
            <a:endParaRPr sz="1400">
              <a:highlight>
                <a:srgbClr val="FFFFFF"/>
              </a:highlight>
            </a:endParaRPr>
          </a:p>
          <a:p>
            <a:pPr indent="0" lvl="0" marL="0" rtl="0" algn="just">
              <a:lnSpc>
                <a:spcPct val="115000"/>
              </a:lnSpc>
              <a:spcBef>
                <a:spcPts val="1600"/>
              </a:spcBef>
              <a:spcAft>
                <a:spcPts val="0"/>
              </a:spcAft>
              <a:buClr>
                <a:schemeClr val="dk1"/>
              </a:buClr>
              <a:buSzPts val="1100"/>
              <a:buFont typeface="Arial"/>
              <a:buNone/>
            </a:pPr>
            <a:r>
              <a:t/>
            </a:r>
            <a:endParaRPr sz="1400">
              <a:highlight>
                <a:srgbClr val="FFFFFF"/>
              </a:highlight>
            </a:endParaRPr>
          </a:p>
          <a:p>
            <a:pPr indent="0" lvl="0" marL="0" rtl="0" algn="just">
              <a:spcBef>
                <a:spcPts val="0"/>
              </a:spcBef>
              <a:spcAft>
                <a:spcPts val="1600"/>
              </a:spcAft>
              <a:buNone/>
            </a:pPr>
            <a:r>
              <a:t/>
            </a:r>
            <a:endParaRPr sz="1400">
              <a:highlight>
                <a:srgbClr val="FFFFFF"/>
              </a:highlight>
            </a:endParaRPr>
          </a:p>
        </p:txBody>
      </p:sp>
      <p:pic>
        <p:nvPicPr>
          <p:cNvPr id="1871" name="Google Shape;1871;p41"/>
          <p:cNvPicPr preferRelativeResize="0"/>
          <p:nvPr/>
        </p:nvPicPr>
        <p:blipFill>
          <a:blip r:embed="rId3">
            <a:alphaModFix/>
          </a:blip>
          <a:stretch>
            <a:fillRect/>
          </a:stretch>
        </p:blipFill>
        <p:spPr>
          <a:xfrm>
            <a:off x="1662263" y="2743800"/>
            <a:ext cx="5971876" cy="2307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sp>
        <p:nvSpPr>
          <p:cNvPr id="1876" name="Google Shape;1876;p42"/>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 Neural Network: Algoritma Training</a:t>
            </a:r>
            <a:endParaRPr/>
          </a:p>
        </p:txBody>
      </p:sp>
      <p:sp>
        <p:nvSpPr>
          <p:cNvPr id="1877" name="Google Shape;1877;p42"/>
          <p:cNvSpPr txBox="1"/>
          <p:nvPr>
            <p:ph idx="1" type="body"/>
          </p:nvPr>
        </p:nvSpPr>
        <p:spPr>
          <a:xfrm>
            <a:off x="489850" y="1641750"/>
            <a:ext cx="4852800" cy="14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t>Standard learning strategy:</a:t>
            </a:r>
            <a:endParaRPr sz="1450"/>
          </a:p>
          <a:p>
            <a:pPr indent="-320675" lvl="0" marL="457200" rtl="0" algn="l">
              <a:lnSpc>
                <a:spcPct val="115000"/>
              </a:lnSpc>
              <a:spcBef>
                <a:spcPts val="1600"/>
              </a:spcBef>
              <a:spcAft>
                <a:spcPts val="0"/>
              </a:spcAft>
              <a:buSzPts val="1450"/>
              <a:buChar char="●"/>
            </a:pPr>
            <a:r>
              <a:rPr lang="en" sz="1450"/>
              <a:t>Menginisialisasi bobot secara acak.</a:t>
            </a:r>
            <a:endParaRPr sz="1450"/>
          </a:p>
          <a:p>
            <a:pPr indent="-320675" lvl="0" marL="457200" rtl="0" algn="l">
              <a:lnSpc>
                <a:spcPct val="115000"/>
              </a:lnSpc>
              <a:spcBef>
                <a:spcPts val="0"/>
              </a:spcBef>
              <a:spcAft>
                <a:spcPts val="0"/>
              </a:spcAft>
              <a:buSzPts val="1450"/>
              <a:buChar char="●"/>
            </a:pPr>
            <a:r>
              <a:rPr lang="en" sz="1450"/>
              <a:t>Menerapkan gradient descent menggunakan backpropagation.</a:t>
            </a:r>
            <a:endParaRPr sz="1400"/>
          </a:p>
          <a:p>
            <a:pPr indent="0" lvl="0" marL="0" rtl="0" algn="l">
              <a:spcBef>
                <a:spcPts val="1200"/>
              </a:spcBef>
              <a:spcAft>
                <a:spcPts val="1600"/>
              </a:spcAft>
              <a:buNone/>
            </a:pPr>
            <a:r>
              <a:t/>
            </a:r>
            <a:endParaRPr sz="1400"/>
          </a:p>
        </p:txBody>
      </p:sp>
      <p:pic>
        <p:nvPicPr>
          <p:cNvPr id="1878" name="Google Shape;1878;p42"/>
          <p:cNvPicPr preferRelativeResize="0"/>
          <p:nvPr/>
        </p:nvPicPr>
        <p:blipFill>
          <a:blip r:embed="rId3">
            <a:alphaModFix/>
          </a:blip>
          <a:stretch>
            <a:fillRect/>
          </a:stretch>
        </p:blipFill>
        <p:spPr>
          <a:xfrm>
            <a:off x="5884688" y="1873675"/>
            <a:ext cx="3076575" cy="1219200"/>
          </a:xfrm>
          <a:prstGeom prst="rect">
            <a:avLst/>
          </a:prstGeom>
          <a:noFill/>
          <a:ln>
            <a:noFill/>
          </a:ln>
        </p:spPr>
      </p:pic>
      <p:sp>
        <p:nvSpPr>
          <p:cNvPr id="1879" name="Google Shape;1879;p42"/>
          <p:cNvSpPr txBox="1"/>
          <p:nvPr/>
        </p:nvSpPr>
        <p:spPr>
          <a:xfrm>
            <a:off x="489850" y="2985075"/>
            <a:ext cx="8036700" cy="194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a:solidFill>
                  <a:srgbClr val="434343"/>
                </a:solidFill>
                <a:latin typeface="Montserrat"/>
                <a:ea typeface="Montserrat"/>
                <a:cs typeface="Montserrat"/>
                <a:sym typeface="Montserrat"/>
              </a:rPr>
              <a:t>Masalah:</a:t>
            </a:r>
            <a:endParaRPr>
              <a:solidFill>
                <a:srgbClr val="434343"/>
              </a:solidFill>
              <a:latin typeface="Montserrat"/>
              <a:ea typeface="Montserrat"/>
              <a:cs typeface="Montserrat"/>
              <a:sym typeface="Montserrat"/>
            </a:endParaRPr>
          </a:p>
          <a:p>
            <a:pPr indent="0" lvl="0" marL="0" rtl="0" algn="l">
              <a:lnSpc>
                <a:spcPct val="115000"/>
              </a:lnSpc>
              <a:spcBef>
                <a:spcPts val="1200"/>
              </a:spcBef>
              <a:spcAft>
                <a:spcPts val="0"/>
              </a:spcAft>
              <a:buNone/>
            </a:pPr>
            <a:r>
              <a:rPr lang="en">
                <a:solidFill>
                  <a:srgbClr val="434343"/>
                </a:solidFill>
                <a:latin typeface="Montserrat"/>
                <a:ea typeface="Montserrat"/>
                <a:cs typeface="Montserrat"/>
                <a:sym typeface="Montserrat"/>
              </a:rPr>
              <a:t>Telah diketahui secara empiris bahwa strategi ini memberikan solusi yang buruk untuk jaringan dengan 3 atau lebih lapisan tersembunyi. Oleh karena itu, Artificial Neural Network biasanya dibatasi pada 1 atau 2 lapisan tersembunyi (Larochelle et al, 2009).</a:t>
            </a:r>
            <a:endParaRPr>
              <a:solidFill>
                <a:srgbClr val="434343"/>
              </a:solidFill>
              <a:latin typeface="Montserrat"/>
              <a:ea typeface="Montserrat"/>
              <a:cs typeface="Montserrat"/>
              <a:sym typeface="Montserrat"/>
            </a:endParaRPr>
          </a:p>
          <a:p>
            <a:pPr indent="0" lvl="0" marL="0" rtl="0" algn="l">
              <a:lnSpc>
                <a:spcPct val="115000"/>
              </a:lnSpc>
              <a:spcBef>
                <a:spcPts val="1200"/>
              </a:spcBef>
              <a:spcAft>
                <a:spcPts val="1200"/>
              </a:spcAft>
              <a:buNone/>
            </a:pPr>
            <a:r>
              <a:rPr lang="en">
                <a:solidFill>
                  <a:srgbClr val="434343"/>
                </a:solidFill>
                <a:latin typeface="Montserrat"/>
                <a:ea typeface="Montserrat"/>
                <a:cs typeface="Montserrat"/>
                <a:sym typeface="Montserrat"/>
              </a:rPr>
              <a:t>Apabila hanya menggunakan 1 lapisan tersembunyi, ANN tersebut dapat disebut Shallow Neural Network (Sunhem et al, 2016).</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43"/>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Deep Neural Network: Algoritma Training</a:t>
            </a:r>
            <a:endParaRPr>
              <a:solidFill>
                <a:schemeClr val="dk1"/>
              </a:solidFill>
            </a:endParaRPr>
          </a:p>
          <a:p>
            <a:pPr indent="0" lvl="0" marL="0" rtl="0" algn="ctr">
              <a:spcBef>
                <a:spcPts val="0"/>
              </a:spcBef>
              <a:spcAft>
                <a:spcPts val="0"/>
              </a:spcAft>
              <a:buNone/>
            </a:pPr>
            <a:r>
              <a:t/>
            </a:r>
            <a:endParaRPr sz="1400"/>
          </a:p>
        </p:txBody>
      </p:sp>
      <p:pic>
        <p:nvPicPr>
          <p:cNvPr id="1885" name="Google Shape;1885;p43"/>
          <p:cNvPicPr preferRelativeResize="0"/>
          <p:nvPr/>
        </p:nvPicPr>
        <p:blipFill>
          <a:blip r:embed="rId3">
            <a:alphaModFix/>
          </a:blip>
          <a:stretch>
            <a:fillRect/>
          </a:stretch>
        </p:blipFill>
        <p:spPr>
          <a:xfrm>
            <a:off x="1656312" y="1667449"/>
            <a:ext cx="5831364" cy="3044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44"/>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Bayesian Optimization</a:t>
            </a:r>
            <a:endParaRPr/>
          </a:p>
          <a:p>
            <a:pPr indent="0" lvl="0" marL="0" rtl="0" algn="l">
              <a:spcBef>
                <a:spcPts val="0"/>
              </a:spcBef>
              <a:spcAft>
                <a:spcPts val="0"/>
              </a:spcAft>
              <a:buNone/>
            </a:pPr>
            <a:r>
              <a:t/>
            </a:r>
            <a:endParaRPr/>
          </a:p>
        </p:txBody>
      </p:sp>
      <p:sp>
        <p:nvSpPr>
          <p:cNvPr id="1891" name="Google Shape;1891;p44"/>
          <p:cNvSpPr txBox="1"/>
          <p:nvPr>
            <p:ph idx="1" type="body"/>
          </p:nvPr>
        </p:nvSpPr>
        <p:spPr>
          <a:xfrm>
            <a:off x="720000" y="1236750"/>
            <a:ext cx="7704000" cy="3510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Bayesian Optimization adalah salah satu cara </a:t>
            </a:r>
            <a:r>
              <a:rPr b="1" lang="en" sz="1600"/>
              <a:t>mengoptimalkan hyperparameter</a:t>
            </a:r>
            <a:r>
              <a:rPr lang="en" sz="1600"/>
              <a:t> pada model dengan </a:t>
            </a:r>
            <a:r>
              <a:rPr b="1" lang="en" sz="1600"/>
              <a:t>membangun suatu model probabilitas</a:t>
            </a:r>
            <a:r>
              <a:rPr lang="en" sz="1600"/>
              <a:t> dari fungsi objektif dan mencari nilai dari hyperparameter yang mengoptimalkan fungsi objektif tersebut.</a:t>
            </a:r>
            <a:endParaRPr sz="1600"/>
          </a:p>
          <a:p>
            <a:pPr indent="0" lvl="0" marL="0" rtl="0" algn="just">
              <a:spcBef>
                <a:spcPts val="1600"/>
              </a:spcBef>
              <a:spcAft>
                <a:spcPts val="0"/>
              </a:spcAft>
              <a:buNone/>
            </a:pPr>
            <a:r>
              <a:rPr lang="en" sz="1600"/>
              <a:t>Fungsi objektif pada Bayesian Optimization adalah:</a:t>
            </a:r>
            <a:endParaRPr sz="1600"/>
          </a:p>
          <a:p>
            <a:pPr indent="0" lvl="0" marL="0" rtl="0" algn="ctr">
              <a:spcBef>
                <a:spcPts val="1600"/>
              </a:spcBef>
              <a:spcAft>
                <a:spcPts val="0"/>
              </a:spcAft>
              <a:buNone/>
            </a:pPr>
            <a:r>
              <a:rPr b="1" i="1" lang="en" sz="1600"/>
              <a:t>Pr(score | hyperparameters)</a:t>
            </a:r>
            <a:endParaRPr b="1" i="1" sz="1600"/>
          </a:p>
          <a:p>
            <a:pPr indent="0" lvl="0" marL="0" rtl="0" algn="just">
              <a:spcBef>
                <a:spcPts val="1600"/>
              </a:spcBef>
              <a:spcAft>
                <a:spcPts val="1600"/>
              </a:spcAft>
              <a:buNone/>
            </a:pPr>
            <a:r>
              <a:rPr lang="en" sz="1600"/>
              <a:t>Dalam proses optimisasinya, akan dibentuk surrogate untuk mengaproksimasi fungsi objektifnya yang lebih mudah dioptimalkan. Hyperparameter akan dicari dengan mengoptimumkan surrogate ini.</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0" name="Shape 1770"/>
        <p:cNvGrpSpPr/>
        <p:nvPr/>
      </p:nvGrpSpPr>
      <p:grpSpPr>
        <a:xfrm>
          <a:off x="0" y="0"/>
          <a:ext cx="0" cy="0"/>
          <a:chOff x="0" y="0"/>
          <a:chExt cx="0" cy="0"/>
        </a:xfrm>
      </p:grpSpPr>
      <p:sp>
        <p:nvSpPr>
          <p:cNvPr id="1771" name="Google Shape;1771;p27"/>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Outline</a:t>
            </a:r>
            <a:endParaRPr/>
          </a:p>
        </p:txBody>
      </p:sp>
      <p:sp>
        <p:nvSpPr>
          <p:cNvPr id="1772" name="Google Shape;1772;p27"/>
          <p:cNvSpPr txBox="1"/>
          <p:nvPr>
            <p:ph idx="1" type="body"/>
          </p:nvPr>
        </p:nvSpPr>
        <p:spPr>
          <a:xfrm>
            <a:off x="720000" y="1449275"/>
            <a:ext cx="7704000" cy="2867700"/>
          </a:xfrm>
          <a:prstGeom prst="rect">
            <a:avLst/>
          </a:prstGeom>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Latar Belakang</a:t>
            </a:r>
            <a:endParaRPr sz="1900"/>
          </a:p>
          <a:p>
            <a:pPr indent="-349250" lvl="0" marL="457200" rtl="0" algn="l">
              <a:lnSpc>
                <a:spcPct val="115000"/>
              </a:lnSpc>
              <a:spcBef>
                <a:spcPts val="0"/>
              </a:spcBef>
              <a:spcAft>
                <a:spcPts val="0"/>
              </a:spcAft>
              <a:buSzPts val="1900"/>
              <a:buChar char="●"/>
            </a:pPr>
            <a:r>
              <a:rPr lang="en" sz="1900"/>
              <a:t>Permasalahan</a:t>
            </a:r>
            <a:endParaRPr sz="1900"/>
          </a:p>
          <a:p>
            <a:pPr indent="-349250" lvl="0" marL="457200" rtl="0" algn="l">
              <a:lnSpc>
                <a:spcPct val="115000"/>
              </a:lnSpc>
              <a:spcBef>
                <a:spcPts val="0"/>
              </a:spcBef>
              <a:spcAft>
                <a:spcPts val="0"/>
              </a:spcAft>
              <a:buSzPts val="1900"/>
              <a:buChar char="●"/>
            </a:pPr>
            <a:r>
              <a:rPr lang="en" sz="1900"/>
              <a:t>Related work</a:t>
            </a:r>
            <a:endParaRPr sz="1900"/>
          </a:p>
          <a:p>
            <a:pPr indent="-349250" lvl="0" marL="457200" rtl="0" algn="l">
              <a:lnSpc>
                <a:spcPct val="115000"/>
              </a:lnSpc>
              <a:spcBef>
                <a:spcPts val="0"/>
              </a:spcBef>
              <a:spcAft>
                <a:spcPts val="0"/>
              </a:spcAft>
              <a:buSzPts val="1900"/>
              <a:buChar char="●"/>
            </a:pPr>
            <a:r>
              <a:rPr lang="en" sz="1900"/>
              <a:t>Tujuan</a:t>
            </a:r>
            <a:endParaRPr sz="1900"/>
          </a:p>
          <a:p>
            <a:pPr indent="-349250" lvl="0" marL="457200" rtl="0" algn="l">
              <a:lnSpc>
                <a:spcPct val="115000"/>
              </a:lnSpc>
              <a:spcBef>
                <a:spcPts val="0"/>
              </a:spcBef>
              <a:spcAft>
                <a:spcPts val="0"/>
              </a:spcAft>
              <a:buSzPts val="1900"/>
              <a:buChar char="●"/>
            </a:pPr>
            <a:r>
              <a:rPr lang="en" sz="1900"/>
              <a:t>Batasan Masalah</a:t>
            </a:r>
            <a:endParaRPr sz="1900"/>
          </a:p>
          <a:p>
            <a:pPr indent="-349250" lvl="0" marL="457200" rtl="0" algn="l">
              <a:lnSpc>
                <a:spcPct val="115000"/>
              </a:lnSpc>
              <a:spcBef>
                <a:spcPts val="0"/>
              </a:spcBef>
              <a:spcAft>
                <a:spcPts val="0"/>
              </a:spcAft>
              <a:buSzPts val="1900"/>
              <a:buChar char="●"/>
            </a:pPr>
            <a:r>
              <a:rPr lang="en" sz="1900"/>
              <a:t>Metodologi Penelitian</a:t>
            </a:r>
            <a:endParaRPr sz="1900"/>
          </a:p>
          <a:p>
            <a:pPr indent="-349250" lvl="0" marL="457200" rtl="0" algn="l">
              <a:lnSpc>
                <a:spcPct val="115000"/>
              </a:lnSpc>
              <a:spcBef>
                <a:spcPts val="0"/>
              </a:spcBef>
              <a:spcAft>
                <a:spcPts val="0"/>
              </a:spcAft>
              <a:buSzPts val="1900"/>
              <a:buChar char="●"/>
            </a:pPr>
            <a:r>
              <a:rPr lang="en" sz="1900"/>
              <a:t>Simulasi</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5" name="Shape 1895"/>
        <p:cNvGrpSpPr/>
        <p:nvPr/>
      </p:nvGrpSpPr>
      <p:grpSpPr>
        <a:xfrm>
          <a:off x="0" y="0"/>
          <a:ext cx="0" cy="0"/>
          <a:chOff x="0" y="0"/>
          <a:chExt cx="0" cy="0"/>
        </a:xfrm>
      </p:grpSpPr>
      <p:sp>
        <p:nvSpPr>
          <p:cNvPr id="1896" name="Google Shape;1896;p45"/>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Bayesian Optimization</a:t>
            </a:r>
            <a:endParaRPr/>
          </a:p>
          <a:p>
            <a:pPr indent="0" lvl="0" marL="0" rtl="0" algn="l">
              <a:spcBef>
                <a:spcPts val="0"/>
              </a:spcBef>
              <a:spcAft>
                <a:spcPts val="0"/>
              </a:spcAft>
              <a:buNone/>
            </a:pPr>
            <a:r>
              <a:t/>
            </a:r>
            <a:endParaRPr/>
          </a:p>
        </p:txBody>
      </p:sp>
      <p:sp>
        <p:nvSpPr>
          <p:cNvPr id="1897" name="Google Shape;1897;p45"/>
          <p:cNvSpPr txBox="1"/>
          <p:nvPr>
            <p:ph idx="1" type="body"/>
          </p:nvPr>
        </p:nvSpPr>
        <p:spPr>
          <a:xfrm>
            <a:off x="720000" y="1094525"/>
            <a:ext cx="7704000" cy="3652500"/>
          </a:xfrm>
          <a:prstGeom prst="rect">
            <a:avLst/>
          </a:prstGeom>
        </p:spPr>
        <p:txBody>
          <a:bodyPr anchorCtr="0" anchor="t" bIns="91425" lIns="91425" spcFirstLastPara="1" rIns="91425" wrap="square" tIns="91425">
            <a:noAutofit/>
          </a:bodyPr>
          <a:lstStyle/>
          <a:p>
            <a:pPr indent="-330200" lvl="0" marL="749300" rtl="0" algn="l">
              <a:lnSpc>
                <a:spcPct val="150000"/>
              </a:lnSpc>
              <a:spcBef>
                <a:spcPts val="2200"/>
              </a:spcBef>
              <a:spcAft>
                <a:spcPts val="0"/>
              </a:spcAft>
              <a:buClr>
                <a:srgbClr val="292929"/>
              </a:buClr>
              <a:buSzPts val="1600"/>
              <a:buFont typeface="Montserrat"/>
              <a:buAutoNum type="arabicPeriod"/>
            </a:pPr>
            <a:r>
              <a:rPr lang="en" sz="1600">
                <a:solidFill>
                  <a:srgbClr val="292929"/>
                </a:solidFill>
                <a:highlight>
                  <a:srgbClr val="FFFFFF"/>
                </a:highlight>
              </a:rPr>
              <a:t>Bentuklah model probabilitas surrogate</a:t>
            </a:r>
            <a:endParaRPr sz="1600">
              <a:solidFill>
                <a:srgbClr val="292929"/>
              </a:solidFill>
              <a:highlight>
                <a:srgbClr val="FFFFFF"/>
              </a:highlight>
            </a:endParaRPr>
          </a:p>
          <a:p>
            <a:pPr indent="-330200" lvl="0" marL="749300" rtl="0" algn="l">
              <a:lnSpc>
                <a:spcPct val="150000"/>
              </a:lnSpc>
              <a:spcBef>
                <a:spcPts val="0"/>
              </a:spcBef>
              <a:spcAft>
                <a:spcPts val="0"/>
              </a:spcAft>
              <a:buClr>
                <a:srgbClr val="292929"/>
              </a:buClr>
              <a:buSzPts val="1600"/>
              <a:buFont typeface="Montserrat"/>
              <a:buAutoNum type="arabicPeriod"/>
            </a:pPr>
            <a:r>
              <a:rPr lang="en" sz="1600">
                <a:solidFill>
                  <a:srgbClr val="292929"/>
                </a:solidFill>
                <a:highlight>
                  <a:srgbClr val="FFFFFF"/>
                </a:highlight>
              </a:rPr>
              <a:t>Temukan hyperparameter yang mengoptimumkan surrogate</a:t>
            </a:r>
            <a:endParaRPr sz="1600">
              <a:solidFill>
                <a:srgbClr val="292929"/>
              </a:solidFill>
              <a:highlight>
                <a:srgbClr val="FFFFFF"/>
              </a:highlight>
            </a:endParaRPr>
          </a:p>
          <a:p>
            <a:pPr indent="-330200" lvl="0" marL="749300" rtl="0" algn="l">
              <a:lnSpc>
                <a:spcPct val="150000"/>
              </a:lnSpc>
              <a:spcBef>
                <a:spcPts val="0"/>
              </a:spcBef>
              <a:spcAft>
                <a:spcPts val="0"/>
              </a:spcAft>
              <a:buClr>
                <a:srgbClr val="292929"/>
              </a:buClr>
              <a:buSzPts val="1600"/>
              <a:buFont typeface="Montserrat"/>
              <a:buAutoNum type="arabicPeriod"/>
            </a:pPr>
            <a:r>
              <a:rPr lang="en" sz="1600">
                <a:solidFill>
                  <a:srgbClr val="292929"/>
                </a:solidFill>
                <a:highlight>
                  <a:srgbClr val="FFFFFF"/>
                </a:highlight>
              </a:rPr>
              <a:t>Evaluasi fungsi objektif pada hyperparameter yang ditemukan di step (2)</a:t>
            </a:r>
            <a:endParaRPr sz="1600">
              <a:solidFill>
                <a:srgbClr val="292929"/>
              </a:solidFill>
              <a:highlight>
                <a:srgbClr val="FFFFFF"/>
              </a:highlight>
            </a:endParaRPr>
          </a:p>
          <a:p>
            <a:pPr indent="-330200" lvl="0" marL="749300" rtl="0" algn="l">
              <a:lnSpc>
                <a:spcPct val="150000"/>
              </a:lnSpc>
              <a:spcBef>
                <a:spcPts val="0"/>
              </a:spcBef>
              <a:spcAft>
                <a:spcPts val="0"/>
              </a:spcAft>
              <a:buClr>
                <a:srgbClr val="292929"/>
              </a:buClr>
              <a:buSzPts val="1600"/>
              <a:buFont typeface="Montserrat"/>
              <a:buAutoNum type="arabicPeriod"/>
            </a:pPr>
            <a:r>
              <a:rPr lang="en" sz="1600">
                <a:solidFill>
                  <a:srgbClr val="292929"/>
                </a:solidFill>
                <a:highlight>
                  <a:srgbClr val="FFFFFF"/>
                </a:highlight>
              </a:rPr>
              <a:t>Perbarui model surrogate berdasarkan hasil step (3)</a:t>
            </a:r>
            <a:endParaRPr sz="1600">
              <a:solidFill>
                <a:srgbClr val="292929"/>
              </a:solidFill>
              <a:highlight>
                <a:srgbClr val="FFFFFF"/>
              </a:highlight>
            </a:endParaRPr>
          </a:p>
          <a:p>
            <a:pPr indent="-330200" lvl="0" marL="749300" rtl="0" algn="l">
              <a:lnSpc>
                <a:spcPct val="150000"/>
              </a:lnSpc>
              <a:spcBef>
                <a:spcPts val="0"/>
              </a:spcBef>
              <a:spcAft>
                <a:spcPts val="0"/>
              </a:spcAft>
              <a:buClr>
                <a:srgbClr val="292929"/>
              </a:buClr>
              <a:buSzPts val="1600"/>
              <a:buFont typeface="Montserrat"/>
              <a:buAutoNum type="arabicPeriod"/>
            </a:pPr>
            <a:r>
              <a:rPr lang="en" sz="1600">
                <a:solidFill>
                  <a:srgbClr val="292929"/>
                </a:solidFill>
                <a:highlight>
                  <a:srgbClr val="FFFFFF"/>
                </a:highlight>
              </a:rPr>
              <a:t>Ulangi langkah (2) - (4) sampai kriteria stopping terpenuhi</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1" name="Shape 1901"/>
        <p:cNvGrpSpPr/>
        <p:nvPr/>
      </p:nvGrpSpPr>
      <p:grpSpPr>
        <a:xfrm>
          <a:off x="0" y="0"/>
          <a:ext cx="0" cy="0"/>
          <a:chOff x="0" y="0"/>
          <a:chExt cx="0" cy="0"/>
        </a:xfrm>
      </p:grpSpPr>
      <p:sp>
        <p:nvSpPr>
          <p:cNvPr id="1902" name="Google Shape;1902;p46"/>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Bayesian Optimization</a:t>
            </a:r>
            <a:endParaRPr/>
          </a:p>
          <a:p>
            <a:pPr indent="0" lvl="0" marL="0" rtl="0" algn="l">
              <a:spcBef>
                <a:spcPts val="0"/>
              </a:spcBef>
              <a:spcAft>
                <a:spcPts val="0"/>
              </a:spcAft>
              <a:buNone/>
            </a:pPr>
            <a:r>
              <a:t/>
            </a:r>
            <a:endParaRPr/>
          </a:p>
        </p:txBody>
      </p:sp>
      <p:pic>
        <p:nvPicPr>
          <p:cNvPr id="1903" name="Google Shape;1903;p46"/>
          <p:cNvPicPr preferRelativeResize="0"/>
          <p:nvPr/>
        </p:nvPicPr>
        <p:blipFill>
          <a:blip r:embed="rId3">
            <a:alphaModFix/>
          </a:blip>
          <a:stretch>
            <a:fillRect/>
          </a:stretch>
        </p:blipFill>
        <p:spPr>
          <a:xfrm>
            <a:off x="501900" y="1274945"/>
            <a:ext cx="3987551" cy="1940630"/>
          </a:xfrm>
          <a:prstGeom prst="rect">
            <a:avLst/>
          </a:prstGeom>
          <a:noFill/>
          <a:ln>
            <a:noFill/>
          </a:ln>
        </p:spPr>
      </p:pic>
      <p:pic>
        <p:nvPicPr>
          <p:cNvPr id="1904" name="Google Shape;1904;p46"/>
          <p:cNvPicPr preferRelativeResize="0"/>
          <p:nvPr/>
        </p:nvPicPr>
        <p:blipFill>
          <a:blip r:embed="rId4">
            <a:alphaModFix/>
          </a:blip>
          <a:stretch>
            <a:fillRect/>
          </a:stretch>
        </p:blipFill>
        <p:spPr>
          <a:xfrm>
            <a:off x="4572000" y="3003126"/>
            <a:ext cx="4043017" cy="1940626"/>
          </a:xfrm>
          <a:prstGeom prst="rect">
            <a:avLst/>
          </a:prstGeom>
          <a:noFill/>
          <a:ln>
            <a:noFill/>
          </a:ln>
        </p:spPr>
      </p:pic>
      <p:sp>
        <p:nvSpPr>
          <p:cNvPr id="1905" name="Google Shape;1905;p46"/>
          <p:cNvSpPr txBox="1"/>
          <p:nvPr/>
        </p:nvSpPr>
        <p:spPr>
          <a:xfrm>
            <a:off x="501900" y="3262928"/>
            <a:ext cx="3853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Iterasi pertama </a:t>
            </a:r>
            <a:r>
              <a:rPr lang="en">
                <a:latin typeface="Montserrat"/>
                <a:ea typeface="Montserrat"/>
                <a:cs typeface="Montserrat"/>
                <a:sym typeface="Montserrat"/>
              </a:rPr>
              <a:t>(atas)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Model surrogate awal (hitam) masih sangat berbeda dari fungsi objektifnya (merah)</a:t>
            </a:r>
            <a:endParaRPr>
              <a:latin typeface="Montserrat"/>
              <a:ea typeface="Montserrat"/>
              <a:cs typeface="Montserrat"/>
              <a:sym typeface="Montserrat"/>
            </a:endParaRPr>
          </a:p>
        </p:txBody>
      </p:sp>
      <p:sp>
        <p:nvSpPr>
          <p:cNvPr id="1906" name="Google Shape;1906;p46"/>
          <p:cNvSpPr txBox="1"/>
          <p:nvPr/>
        </p:nvSpPr>
        <p:spPr>
          <a:xfrm>
            <a:off x="4572000" y="1094525"/>
            <a:ext cx="3853200" cy="1908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latin typeface="Montserrat"/>
                <a:ea typeface="Montserrat"/>
                <a:cs typeface="Montserrat"/>
                <a:sym typeface="Montserrat"/>
              </a:rPr>
              <a:t>Iterasi ke-8 </a:t>
            </a:r>
            <a:r>
              <a:rPr lang="en">
                <a:latin typeface="Montserrat"/>
                <a:ea typeface="Montserrat"/>
                <a:cs typeface="Montserrat"/>
                <a:sym typeface="Montserrat"/>
              </a:rPr>
              <a:t>(bawah)</a:t>
            </a:r>
            <a:endParaRPr>
              <a:latin typeface="Montserrat"/>
              <a:ea typeface="Montserrat"/>
              <a:cs typeface="Montserrat"/>
              <a:sym typeface="Montserrat"/>
            </a:endParaRPr>
          </a:p>
          <a:p>
            <a:pPr indent="0" lvl="0" marL="0" rtl="0" algn="r">
              <a:spcBef>
                <a:spcPts val="0"/>
              </a:spcBef>
              <a:spcAft>
                <a:spcPts val="0"/>
              </a:spcAft>
              <a:buNone/>
            </a:pPr>
            <a:r>
              <a:t/>
            </a:r>
            <a:endParaRPr>
              <a:latin typeface="Montserrat"/>
              <a:ea typeface="Montserrat"/>
              <a:cs typeface="Montserrat"/>
              <a:sym typeface="Montserrat"/>
            </a:endParaRPr>
          </a:p>
          <a:p>
            <a:pPr indent="0" lvl="0" marL="0" rtl="0" algn="r">
              <a:spcBef>
                <a:spcPts val="0"/>
              </a:spcBef>
              <a:spcAft>
                <a:spcPts val="0"/>
              </a:spcAft>
              <a:buNone/>
            </a:pPr>
            <a:r>
              <a:rPr lang="en">
                <a:latin typeface="Montserrat"/>
                <a:ea typeface="Montserrat"/>
                <a:cs typeface="Montserrat"/>
                <a:sym typeface="Montserrat"/>
              </a:rPr>
              <a:t>Model surrogate semakin mendekati fungsi objektifnya, sehingga hyperparameter yang mengoptimalkan surrogate seharusnya akan mengoptimalkan fungsi objektifnya juga.</a:t>
            </a:r>
            <a:endParaRPr>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47"/>
          <p:cNvSpPr txBox="1"/>
          <p:nvPr>
            <p:ph type="title"/>
          </p:nvPr>
        </p:nvSpPr>
        <p:spPr>
          <a:xfrm>
            <a:off x="720000" y="1307100"/>
            <a:ext cx="7704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Simulasi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5" name="Shape 1915"/>
        <p:cNvGrpSpPr/>
        <p:nvPr/>
      </p:nvGrpSpPr>
      <p:grpSpPr>
        <a:xfrm>
          <a:off x="0" y="0"/>
          <a:ext cx="0" cy="0"/>
          <a:chOff x="0" y="0"/>
          <a:chExt cx="0" cy="0"/>
        </a:xfrm>
      </p:grpSpPr>
      <p:sp>
        <p:nvSpPr>
          <p:cNvPr id="1916" name="Google Shape;1916;p48"/>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Exploration</a:t>
            </a:r>
            <a:endParaRPr/>
          </a:p>
        </p:txBody>
      </p:sp>
      <p:sp>
        <p:nvSpPr>
          <p:cNvPr id="1917" name="Google Shape;1917;p48"/>
          <p:cNvSpPr txBox="1"/>
          <p:nvPr>
            <p:ph idx="1" type="body"/>
          </p:nvPr>
        </p:nvSpPr>
        <p:spPr>
          <a:xfrm>
            <a:off x="589825" y="933800"/>
            <a:ext cx="7906200" cy="405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sz="1427"/>
              <a:t>Data terdiri dari 284.807 sampel dan 30 fitur.  Jenis variabel pada data yang digunakan adalah variabel numerik.</a:t>
            </a:r>
            <a:endParaRPr sz="1427"/>
          </a:p>
          <a:p>
            <a:pPr indent="0" lvl="0" marL="0" rtl="0" algn="l">
              <a:spcBef>
                <a:spcPts val="1600"/>
              </a:spcBef>
              <a:spcAft>
                <a:spcPts val="0"/>
              </a:spcAft>
              <a:buClr>
                <a:schemeClr val="dk1"/>
              </a:buClr>
              <a:buSzPts val="1100"/>
              <a:buFont typeface="Arial"/>
              <a:buNone/>
            </a:pPr>
            <a:r>
              <a:rPr lang="en" sz="1427"/>
              <a:t> </a:t>
            </a:r>
            <a:endParaRPr sz="1427"/>
          </a:p>
          <a:p>
            <a:pPr indent="0" lvl="0" marL="0" rtl="0" algn="l">
              <a:spcBef>
                <a:spcPts val="1600"/>
              </a:spcBef>
              <a:spcAft>
                <a:spcPts val="0"/>
              </a:spcAft>
              <a:buNone/>
            </a:pPr>
            <a:r>
              <a:t/>
            </a:r>
            <a:endParaRPr sz="1427"/>
          </a:p>
          <a:p>
            <a:pPr indent="0" lvl="0" marL="0" rtl="0" algn="l">
              <a:spcBef>
                <a:spcPts val="1600"/>
              </a:spcBef>
              <a:spcAft>
                <a:spcPts val="0"/>
              </a:spcAft>
              <a:buNone/>
            </a:pPr>
            <a:r>
              <a:t/>
            </a:r>
            <a:endParaRPr sz="1427"/>
          </a:p>
          <a:p>
            <a:pPr indent="0" lvl="0" marL="0" rtl="0" algn="l">
              <a:spcBef>
                <a:spcPts val="1600"/>
              </a:spcBef>
              <a:spcAft>
                <a:spcPts val="0"/>
              </a:spcAft>
              <a:buClr>
                <a:schemeClr val="dk1"/>
              </a:buClr>
              <a:buSzPts val="1100"/>
              <a:buFont typeface="Arial"/>
              <a:buNone/>
            </a:pPr>
            <a:r>
              <a:rPr b="1" lang="en" sz="1427"/>
              <a:t>V1 – V28</a:t>
            </a:r>
            <a:r>
              <a:rPr lang="en" sz="1427"/>
              <a:t>: variabel input numerik yang merupakan hasil transformasi PCA (latar belakang fitur tidak bisa diungkapkan akibat masalah confidentiality)</a:t>
            </a:r>
            <a:endParaRPr sz="1427"/>
          </a:p>
          <a:p>
            <a:pPr indent="0" lvl="0" marL="0" rtl="0" algn="l">
              <a:spcBef>
                <a:spcPts val="1600"/>
              </a:spcBef>
              <a:spcAft>
                <a:spcPts val="0"/>
              </a:spcAft>
              <a:buClr>
                <a:schemeClr val="dk1"/>
              </a:buClr>
              <a:buSzPts val="1100"/>
              <a:buFont typeface="Arial"/>
              <a:buNone/>
            </a:pPr>
            <a:r>
              <a:rPr b="1" lang="en" sz="1427"/>
              <a:t>Time</a:t>
            </a:r>
            <a:r>
              <a:rPr lang="en" sz="1427"/>
              <a:t>: Detik – detik yang telah berlalu antara setiap transaksi dan transaksi pertama dalam dataset</a:t>
            </a:r>
            <a:endParaRPr sz="1427"/>
          </a:p>
          <a:p>
            <a:pPr indent="0" lvl="0" marL="0" rtl="0" algn="l">
              <a:spcBef>
                <a:spcPts val="1600"/>
              </a:spcBef>
              <a:spcAft>
                <a:spcPts val="0"/>
              </a:spcAft>
              <a:buClr>
                <a:schemeClr val="dk1"/>
              </a:buClr>
              <a:buSzPts val="1100"/>
              <a:buFont typeface="Arial"/>
              <a:buNone/>
            </a:pPr>
            <a:r>
              <a:rPr b="1" lang="en" sz="1427"/>
              <a:t>Amount</a:t>
            </a:r>
            <a:r>
              <a:rPr lang="en" sz="1427"/>
              <a:t>: Jumlah transaksi</a:t>
            </a:r>
            <a:endParaRPr sz="1427"/>
          </a:p>
          <a:p>
            <a:pPr indent="0" lvl="0" marL="0" rtl="0" algn="l">
              <a:spcBef>
                <a:spcPts val="1600"/>
              </a:spcBef>
              <a:spcAft>
                <a:spcPts val="0"/>
              </a:spcAft>
              <a:buClr>
                <a:schemeClr val="dk1"/>
              </a:buClr>
              <a:buSzPts val="1100"/>
              <a:buFont typeface="Arial"/>
              <a:buNone/>
            </a:pPr>
            <a:r>
              <a:rPr b="1" lang="en" sz="1427"/>
              <a:t>Class</a:t>
            </a:r>
            <a:r>
              <a:rPr lang="en" sz="1427"/>
              <a:t>: 1: terjadi penipuan, 0: tidak terjadi penipuan</a:t>
            </a:r>
            <a:endParaRPr sz="1427"/>
          </a:p>
          <a:p>
            <a:pPr indent="0" lvl="0" marL="0" rtl="0" algn="l">
              <a:spcBef>
                <a:spcPts val="1600"/>
              </a:spcBef>
              <a:spcAft>
                <a:spcPts val="1600"/>
              </a:spcAft>
              <a:buNone/>
            </a:pPr>
            <a:r>
              <a:t/>
            </a:r>
            <a:endParaRPr sz="300"/>
          </a:p>
        </p:txBody>
      </p:sp>
      <p:pic>
        <p:nvPicPr>
          <p:cNvPr id="1918" name="Google Shape;1918;p48"/>
          <p:cNvPicPr preferRelativeResize="0"/>
          <p:nvPr/>
        </p:nvPicPr>
        <p:blipFill>
          <a:blip r:embed="rId3">
            <a:alphaModFix/>
          </a:blip>
          <a:stretch>
            <a:fillRect/>
          </a:stretch>
        </p:blipFill>
        <p:spPr>
          <a:xfrm>
            <a:off x="294875" y="1697200"/>
            <a:ext cx="8554250" cy="12803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2" name="Shape 1922"/>
        <p:cNvGrpSpPr/>
        <p:nvPr/>
      </p:nvGrpSpPr>
      <p:grpSpPr>
        <a:xfrm>
          <a:off x="0" y="0"/>
          <a:ext cx="0" cy="0"/>
          <a:chOff x="0" y="0"/>
          <a:chExt cx="0" cy="0"/>
        </a:xfrm>
      </p:grpSpPr>
      <p:sp>
        <p:nvSpPr>
          <p:cNvPr id="1923" name="Google Shape;1923;p49"/>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Exploration: Penskalaan Numerik</a:t>
            </a:r>
            <a:endParaRPr/>
          </a:p>
        </p:txBody>
      </p:sp>
      <p:sp>
        <p:nvSpPr>
          <p:cNvPr id="1924" name="Google Shape;1924;p49"/>
          <p:cNvSpPr txBox="1"/>
          <p:nvPr>
            <p:ph idx="1" type="body"/>
          </p:nvPr>
        </p:nvSpPr>
        <p:spPr>
          <a:xfrm>
            <a:off x="720000" y="1296875"/>
            <a:ext cx="7704000" cy="315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Clr>
                <a:schemeClr val="dk1"/>
              </a:buClr>
              <a:buSzPts val="1100"/>
              <a:buFont typeface="Arial"/>
              <a:buNone/>
            </a:pPr>
            <a:r>
              <a:rPr lang="en" sz="1400"/>
              <a:t>Variabel Time dan Amount memiliki range yang besar relatif terhadap variabel lainnya sehingga perlu dilakukan penskalaan numerik.</a:t>
            </a:r>
            <a:endParaRPr sz="1400"/>
          </a:p>
          <a:p>
            <a:pPr indent="0" lvl="0" marL="0" rtl="0" algn="l">
              <a:spcBef>
                <a:spcPts val="1600"/>
              </a:spcBef>
              <a:spcAft>
                <a:spcPts val="1600"/>
              </a:spcAft>
              <a:buNone/>
            </a:pPr>
            <a:r>
              <a:t/>
            </a:r>
            <a:endParaRPr sz="1400"/>
          </a:p>
        </p:txBody>
      </p:sp>
      <p:pic>
        <p:nvPicPr>
          <p:cNvPr id="1925" name="Google Shape;1925;p49"/>
          <p:cNvPicPr preferRelativeResize="0"/>
          <p:nvPr/>
        </p:nvPicPr>
        <p:blipFill>
          <a:blip r:embed="rId3">
            <a:alphaModFix/>
          </a:blip>
          <a:stretch>
            <a:fillRect/>
          </a:stretch>
        </p:blipFill>
        <p:spPr>
          <a:xfrm>
            <a:off x="152400" y="1685875"/>
            <a:ext cx="3261301" cy="1883850"/>
          </a:xfrm>
          <a:prstGeom prst="rect">
            <a:avLst/>
          </a:prstGeom>
          <a:noFill/>
          <a:ln>
            <a:noFill/>
          </a:ln>
        </p:spPr>
      </p:pic>
      <p:pic>
        <p:nvPicPr>
          <p:cNvPr id="1926" name="Google Shape;1926;p49"/>
          <p:cNvPicPr preferRelativeResize="0"/>
          <p:nvPr/>
        </p:nvPicPr>
        <p:blipFill rotWithShape="1">
          <a:blip r:embed="rId4">
            <a:alphaModFix/>
          </a:blip>
          <a:srcRect b="0" l="0" r="6898" t="14346"/>
          <a:stretch/>
        </p:blipFill>
        <p:spPr>
          <a:xfrm>
            <a:off x="3413700" y="1879575"/>
            <a:ext cx="5517250" cy="1384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50"/>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Exploration: Missing Values</a:t>
            </a:r>
            <a:endParaRPr/>
          </a:p>
        </p:txBody>
      </p:sp>
      <p:sp>
        <p:nvSpPr>
          <p:cNvPr id="1932" name="Google Shape;1932;p50"/>
          <p:cNvSpPr txBox="1"/>
          <p:nvPr>
            <p:ph idx="1" type="body"/>
          </p:nvPr>
        </p:nvSpPr>
        <p:spPr>
          <a:xfrm>
            <a:off x="1393050" y="2694225"/>
            <a:ext cx="2158500" cy="22185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500"/>
              <a:t>Tidak ada missing value pada dataset</a:t>
            </a:r>
            <a:endParaRPr sz="1500"/>
          </a:p>
        </p:txBody>
      </p:sp>
      <p:pic>
        <p:nvPicPr>
          <p:cNvPr id="1933" name="Google Shape;1933;p50"/>
          <p:cNvPicPr preferRelativeResize="0"/>
          <p:nvPr/>
        </p:nvPicPr>
        <p:blipFill rotWithShape="1">
          <a:blip r:embed="rId3">
            <a:alphaModFix/>
          </a:blip>
          <a:srcRect b="0" l="0" r="0" t="5855"/>
          <a:stretch/>
        </p:blipFill>
        <p:spPr>
          <a:xfrm>
            <a:off x="3719513" y="1668575"/>
            <a:ext cx="1704975" cy="3317825"/>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51"/>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Exploration: Imbalanced Data</a:t>
            </a:r>
            <a:endParaRPr/>
          </a:p>
        </p:txBody>
      </p:sp>
      <p:sp>
        <p:nvSpPr>
          <p:cNvPr id="1939" name="Google Shape;1939;p51"/>
          <p:cNvSpPr txBox="1"/>
          <p:nvPr>
            <p:ph idx="1" type="body"/>
          </p:nvPr>
        </p:nvSpPr>
        <p:spPr>
          <a:xfrm>
            <a:off x="2073750" y="1282000"/>
            <a:ext cx="5403600" cy="37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sz="1100">
                <a:solidFill>
                  <a:schemeClr val="dk1"/>
                </a:solidFill>
              </a:rPr>
              <a:t> </a:t>
            </a:r>
            <a:endParaRPr b="1" sz="1100">
              <a:solidFill>
                <a:schemeClr val="dk1"/>
              </a:solidFill>
            </a:endParaRPr>
          </a:p>
          <a:p>
            <a:pPr indent="0" lvl="0" marL="0" rtl="0" algn="l">
              <a:spcBef>
                <a:spcPts val="1600"/>
              </a:spcBef>
              <a:spcAft>
                <a:spcPts val="0"/>
              </a:spcAft>
              <a:buNone/>
            </a:pPr>
            <a:r>
              <a:t/>
            </a:r>
            <a:endParaRPr b="1" sz="1100">
              <a:solidFill>
                <a:schemeClr val="dk1"/>
              </a:solidFill>
            </a:endParaRPr>
          </a:p>
          <a:p>
            <a:pPr indent="0" lvl="0" marL="0" rtl="0" algn="l">
              <a:spcBef>
                <a:spcPts val="1600"/>
              </a:spcBef>
              <a:spcAft>
                <a:spcPts val="0"/>
              </a:spcAft>
              <a:buClr>
                <a:schemeClr val="dk1"/>
              </a:buClr>
              <a:buSzPts val="1100"/>
              <a:buFont typeface="Arial"/>
              <a:buNone/>
            </a:pPr>
            <a:r>
              <a:rPr lang="en" sz="1700">
                <a:solidFill>
                  <a:schemeClr val="dk1"/>
                </a:solidFill>
              </a:rPr>
              <a:t>Data imbalanced sehingga perlu dilakukan kombinasi upsampling dan downsampling.</a:t>
            </a:r>
            <a:endParaRPr sz="1700">
              <a:solidFill>
                <a:schemeClr val="dk1"/>
              </a:solidFill>
            </a:endParaRPr>
          </a:p>
          <a:p>
            <a:pPr indent="0" lvl="0" marL="0" rtl="0" algn="l">
              <a:spcBef>
                <a:spcPts val="1600"/>
              </a:spcBef>
              <a:spcAft>
                <a:spcPts val="1600"/>
              </a:spcAft>
              <a:buNone/>
            </a:pPr>
            <a:r>
              <a:t/>
            </a:r>
            <a:endParaRPr/>
          </a:p>
        </p:txBody>
      </p:sp>
      <p:pic>
        <p:nvPicPr>
          <p:cNvPr id="1940" name="Google Shape;1940;p51"/>
          <p:cNvPicPr preferRelativeResize="0"/>
          <p:nvPr/>
        </p:nvPicPr>
        <p:blipFill rotWithShape="1">
          <a:blip r:embed="rId3">
            <a:alphaModFix/>
          </a:blip>
          <a:srcRect b="0" l="16623" r="11876" t="19270"/>
          <a:stretch/>
        </p:blipFill>
        <p:spPr>
          <a:xfrm>
            <a:off x="2434525" y="1713500"/>
            <a:ext cx="4075651" cy="2523600"/>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p52"/>
          <p:cNvSpPr/>
          <p:nvPr/>
        </p:nvSpPr>
        <p:spPr>
          <a:xfrm>
            <a:off x="511025" y="1355825"/>
            <a:ext cx="3881700" cy="3497100"/>
          </a:xfrm>
          <a:prstGeom prst="rect">
            <a:avLst/>
          </a:prstGeom>
          <a:solidFill>
            <a:srgbClr val="A4C2F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434343"/>
                </a:solidFill>
                <a:latin typeface="Montserrat"/>
                <a:ea typeface="Montserrat"/>
                <a:cs typeface="Montserrat"/>
                <a:sym typeface="Montserrat"/>
              </a:rPr>
              <a:t>Upsampling:</a:t>
            </a:r>
            <a:endParaRPr b="1" sz="15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500">
              <a:solidFill>
                <a:srgbClr val="434343"/>
              </a:solidFill>
              <a:latin typeface="Montserrat"/>
              <a:ea typeface="Montserrat"/>
              <a:cs typeface="Montserrat"/>
              <a:sym typeface="Montserrat"/>
            </a:endParaRPr>
          </a:p>
          <a:p>
            <a:pPr indent="0" lvl="0" marL="0" rtl="0" algn="l">
              <a:spcBef>
                <a:spcPts val="0"/>
              </a:spcBef>
              <a:spcAft>
                <a:spcPts val="0"/>
              </a:spcAft>
              <a:buNone/>
            </a:pPr>
            <a:r>
              <a:rPr lang="en" sz="1500">
                <a:solidFill>
                  <a:srgbClr val="434343"/>
                </a:solidFill>
                <a:latin typeface="Montserrat"/>
                <a:ea typeface="Montserrat"/>
                <a:cs typeface="Montserrat"/>
                <a:sym typeface="Montserrat"/>
              </a:rPr>
              <a:t>Menggandakan data yang dipilih secara acak dari kelas minoritas sampai diperoleh komposisi yang balance.</a:t>
            </a:r>
            <a:endParaRPr sz="15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500">
              <a:solidFill>
                <a:srgbClr val="434343"/>
              </a:solidFill>
              <a:latin typeface="Montserrat"/>
              <a:ea typeface="Montserrat"/>
              <a:cs typeface="Montserrat"/>
              <a:sym typeface="Montserrat"/>
            </a:endParaRPr>
          </a:p>
          <a:p>
            <a:pPr indent="0" lvl="0" marL="0" rtl="0" algn="l">
              <a:spcBef>
                <a:spcPts val="0"/>
              </a:spcBef>
              <a:spcAft>
                <a:spcPts val="0"/>
              </a:spcAft>
              <a:buNone/>
            </a:pPr>
            <a:r>
              <a:rPr lang="en" sz="1500">
                <a:solidFill>
                  <a:srgbClr val="434343"/>
                </a:solidFill>
                <a:latin typeface="Montserrat"/>
                <a:ea typeface="Montserrat"/>
                <a:cs typeface="Montserrat"/>
                <a:sym typeface="Montserrat"/>
              </a:rPr>
              <a:t>Kelebihan:</a:t>
            </a:r>
            <a:endParaRPr sz="1500">
              <a:solidFill>
                <a:srgbClr val="434343"/>
              </a:solidFill>
              <a:latin typeface="Montserrat"/>
              <a:ea typeface="Montserrat"/>
              <a:cs typeface="Montserrat"/>
              <a:sym typeface="Montserrat"/>
            </a:endParaRPr>
          </a:p>
          <a:p>
            <a:pPr indent="-323850" lvl="0" marL="457200" rtl="0" algn="l">
              <a:spcBef>
                <a:spcPts val="0"/>
              </a:spcBef>
              <a:spcAft>
                <a:spcPts val="0"/>
              </a:spcAft>
              <a:buClr>
                <a:srgbClr val="434343"/>
              </a:buClr>
              <a:buSzPts val="1500"/>
              <a:buFont typeface="Montserrat"/>
              <a:buChar char="-"/>
            </a:pPr>
            <a:r>
              <a:rPr lang="en" sz="1500">
                <a:solidFill>
                  <a:srgbClr val="434343"/>
                </a:solidFill>
                <a:latin typeface="Montserrat"/>
                <a:ea typeface="Montserrat"/>
                <a:cs typeface="Montserrat"/>
                <a:sym typeface="Montserrat"/>
              </a:rPr>
              <a:t>Tidak ada kemungkinan data penting yang terbuang</a:t>
            </a:r>
            <a:endParaRPr sz="1500">
              <a:solidFill>
                <a:srgbClr val="434343"/>
              </a:solidFill>
              <a:latin typeface="Montserrat"/>
              <a:ea typeface="Montserrat"/>
              <a:cs typeface="Montserrat"/>
              <a:sym typeface="Montserrat"/>
            </a:endParaRPr>
          </a:p>
          <a:p>
            <a:pPr indent="0" lvl="0" marL="0" rtl="0" algn="l">
              <a:spcBef>
                <a:spcPts val="0"/>
              </a:spcBef>
              <a:spcAft>
                <a:spcPts val="0"/>
              </a:spcAft>
              <a:buNone/>
            </a:pPr>
            <a:r>
              <a:rPr lang="en" sz="1500">
                <a:solidFill>
                  <a:srgbClr val="434343"/>
                </a:solidFill>
                <a:latin typeface="Montserrat"/>
                <a:ea typeface="Montserrat"/>
                <a:cs typeface="Montserrat"/>
                <a:sym typeface="Montserrat"/>
              </a:rPr>
              <a:t>Kekurangan:</a:t>
            </a:r>
            <a:endParaRPr sz="1500">
              <a:solidFill>
                <a:srgbClr val="434343"/>
              </a:solidFill>
              <a:latin typeface="Montserrat"/>
              <a:ea typeface="Montserrat"/>
              <a:cs typeface="Montserrat"/>
              <a:sym typeface="Montserrat"/>
            </a:endParaRPr>
          </a:p>
          <a:p>
            <a:pPr indent="-323850" lvl="0" marL="457200" rtl="0" algn="l">
              <a:spcBef>
                <a:spcPts val="0"/>
              </a:spcBef>
              <a:spcAft>
                <a:spcPts val="0"/>
              </a:spcAft>
              <a:buClr>
                <a:srgbClr val="434343"/>
              </a:buClr>
              <a:buSzPts val="1500"/>
              <a:buFont typeface="Montserrat"/>
              <a:buChar char="-"/>
            </a:pPr>
            <a:r>
              <a:rPr lang="en" sz="1500">
                <a:solidFill>
                  <a:srgbClr val="434343"/>
                </a:solidFill>
                <a:latin typeface="Montserrat"/>
                <a:ea typeface="Montserrat"/>
                <a:cs typeface="Montserrat"/>
                <a:sym typeface="Montserrat"/>
              </a:rPr>
              <a:t>Ukuran dataset bisa meningkat tajam. Dapat memengaruhi lama waktu fitting model</a:t>
            </a:r>
            <a:endParaRPr sz="1500">
              <a:solidFill>
                <a:srgbClr val="434343"/>
              </a:solidFill>
              <a:latin typeface="Montserrat"/>
              <a:ea typeface="Montserrat"/>
              <a:cs typeface="Montserrat"/>
              <a:sym typeface="Montserrat"/>
            </a:endParaRPr>
          </a:p>
        </p:txBody>
      </p:sp>
      <p:sp>
        <p:nvSpPr>
          <p:cNvPr id="1946" name="Google Shape;1946;p52"/>
          <p:cNvSpPr/>
          <p:nvPr/>
        </p:nvSpPr>
        <p:spPr>
          <a:xfrm>
            <a:off x="4751275" y="1355825"/>
            <a:ext cx="3881700" cy="3497100"/>
          </a:xfrm>
          <a:prstGeom prst="rect">
            <a:avLst/>
          </a:prstGeom>
          <a:solidFill>
            <a:srgbClr val="F9CB9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solidFill>
                  <a:srgbClr val="434343"/>
                </a:solidFill>
                <a:latin typeface="Montserrat"/>
                <a:ea typeface="Montserrat"/>
                <a:cs typeface="Montserrat"/>
                <a:sym typeface="Montserrat"/>
              </a:rPr>
              <a:t>Downsampling:</a:t>
            </a:r>
            <a:endParaRPr b="1" sz="15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b="1" sz="1500">
              <a:solidFill>
                <a:srgbClr val="434343"/>
              </a:solidFill>
              <a:latin typeface="Montserrat"/>
              <a:ea typeface="Montserrat"/>
              <a:cs typeface="Montserrat"/>
              <a:sym typeface="Montserrat"/>
            </a:endParaRPr>
          </a:p>
          <a:p>
            <a:pPr indent="0" lvl="0" marL="0" rtl="0" algn="l">
              <a:spcBef>
                <a:spcPts val="0"/>
              </a:spcBef>
              <a:spcAft>
                <a:spcPts val="0"/>
              </a:spcAft>
              <a:buNone/>
            </a:pPr>
            <a:r>
              <a:rPr lang="en" sz="1500">
                <a:solidFill>
                  <a:srgbClr val="434343"/>
                </a:solidFill>
                <a:latin typeface="Montserrat"/>
                <a:ea typeface="Montserrat"/>
                <a:cs typeface="Montserrat"/>
                <a:sym typeface="Montserrat"/>
              </a:rPr>
              <a:t>Membuang data yang dipilih secara acak dari kelas mayoritas sampai diperoleh komposisi yang balance.</a:t>
            </a:r>
            <a:endParaRPr sz="15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500">
              <a:solidFill>
                <a:srgbClr val="434343"/>
              </a:solidFill>
              <a:latin typeface="Montserrat"/>
              <a:ea typeface="Montserrat"/>
              <a:cs typeface="Montserrat"/>
              <a:sym typeface="Montserrat"/>
            </a:endParaRPr>
          </a:p>
          <a:p>
            <a:pPr indent="0" lvl="0" marL="0" rtl="0" algn="l">
              <a:spcBef>
                <a:spcPts val="0"/>
              </a:spcBef>
              <a:spcAft>
                <a:spcPts val="0"/>
              </a:spcAft>
              <a:buNone/>
            </a:pPr>
            <a:r>
              <a:t/>
            </a:r>
            <a:endParaRPr sz="1500">
              <a:solidFill>
                <a:srgbClr val="434343"/>
              </a:solidFill>
              <a:latin typeface="Montserrat"/>
              <a:ea typeface="Montserrat"/>
              <a:cs typeface="Montserrat"/>
              <a:sym typeface="Montserrat"/>
            </a:endParaRPr>
          </a:p>
          <a:p>
            <a:pPr indent="0" lvl="0" marL="0" rtl="0" algn="l">
              <a:spcBef>
                <a:spcPts val="0"/>
              </a:spcBef>
              <a:spcAft>
                <a:spcPts val="0"/>
              </a:spcAft>
              <a:buClr>
                <a:srgbClr val="0C4F72"/>
              </a:buClr>
              <a:buSzPts val="1100"/>
              <a:buFont typeface="Arial"/>
              <a:buNone/>
            </a:pPr>
            <a:r>
              <a:rPr lang="en" sz="1500">
                <a:solidFill>
                  <a:srgbClr val="434343"/>
                </a:solidFill>
                <a:latin typeface="Montserrat"/>
                <a:ea typeface="Montserrat"/>
                <a:cs typeface="Montserrat"/>
                <a:sym typeface="Montserrat"/>
              </a:rPr>
              <a:t>Kelebihan:</a:t>
            </a:r>
            <a:endParaRPr sz="1500">
              <a:solidFill>
                <a:srgbClr val="434343"/>
              </a:solidFill>
              <a:latin typeface="Montserrat"/>
              <a:ea typeface="Montserrat"/>
              <a:cs typeface="Montserrat"/>
              <a:sym typeface="Montserrat"/>
            </a:endParaRPr>
          </a:p>
          <a:p>
            <a:pPr indent="-323850" lvl="0" marL="457200" rtl="0" algn="l">
              <a:spcBef>
                <a:spcPts val="0"/>
              </a:spcBef>
              <a:spcAft>
                <a:spcPts val="0"/>
              </a:spcAft>
              <a:buClr>
                <a:srgbClr val="434343"/>
              </a:buClr>
              <a:buSzPts val="1500"/>
              <a:buFont typeface="Montserrat"/>
              <a:buChar char="-"/>
            </a:pPr>
            <a:r>
              <a:rPr lang="en" sz="1500">
                <a:solidFill>
                  <a:srgbClr val="434343"/>
                </a:solidFill>
                <a:latin typeface="Montserrat"/>
                <a:ea typeface="Montserrat"/>
                <a:cs typeface="Montserrat"/>
                <a:sym typeface="Montserrat"/>
              </a:rPr>
              <a:t>Computationally efficient</a:t>
            </a:r>
            <a:endParaRPr sz="1500">
              <a:solidFill>
                <a:srgbClr val="434343"/>
              </a:solidFill>
              <a:latin typeface="Montserrat"/>
              <a:ea typeface="Montserrat"/>
              <a:cs typeface="Montserrat"/>
              <a:sym typeface="Montserrat"/>
            </a:endParaRPr>
          </a:p>
          <a:p>
            <a:pPr indent="0" lvl="0" marL="0" rtl="0" algn="l">
              <a:spcBef>
                <a:spcPts val="0"/>
              </a:spcBef>
              <a:spcAft>
                <a:spcPts val="0"/>
              </a:spcAft>
              <a:buClr>
                <a:srgbClr val="0C4F72"/>
              </a:buClr>
              <a:buSzPts val="1100"/>
              <a:buFont typeface="Arial"/>
              <a:buNone/>
            </a:pPr>
            <a:r>
              <a:rPr lang="en" sz="1500">
                <a:solidFill>
                  <a:srgbClr val="434343"/>
                </a:solidFill>
                <a:latin typeface="Montserrat"/>
                <a:ea typeface="Montserrat"/>
                <a:cs typeface="Montserrat"/>
                <a:sym typeface="Montserrat"/>
              </a:rPr>
              <a:t>Kekurangan:</a:t>
            </a:r>
            <a:endParaRPr sz="1500">
              <a:solidFill>
                <a:srgbClr val="434343"/>
              </a:solidFill>
              <a:latin typeface="Montserrat"/>
              <a:ea typeface="Montserrat"/>
              <a:cs typeface="Montserrat"/>
              <a:sym typeface="Montserrat"/>
            </a:endParaRPr>
          </a:p>
          <a:p>
            <a:pPr indent="-323850" lvl="0" marL="457200" rtl="0" algn="l">
              <a:spcBef>
                <a:spcPts val="0"/>
              </a:spcBef>
              <a:spcAft>
                <a:spcPts val="0"/>
              </a:spcAft>
              <a:buClr>
                <a:srgbClr val="434343"/>
              </a:buClr>
              <a:buSzPts val="1500"/>
              <a:buFont typeface="Montserrat"/>
              <a:buChar char="-"/>
            </a:pPr>
            <a:r>
              <a:rPr lang="en" sz="1500">
                <a:solidFill>
                  <a:srgbClr val="434343"/>
                </a:solidFill>
                <a:latin typeface="Montserrat"/>
                <a:ea typeface="Montserrat"/>
                <a:cs typeface="Montserrat"/>
                <a:sym typeface="Montserrat"/>
              </a:rPr>
              <a:t>Ada kemungkinan kehilangan data krusial sehingga hasil prediksi kurang bagus</a:t>
            </a:r>
            <a:endParaRPr sz="1500">
              <a:solidFill>
                <a:srgbClr val="434343"/>
              </a:solidFill>
              <a:latin typeface="Montserrat"/>
              <a:ea typeface="Montserrat"/>
              <a:cs typeface="Montserrat"/>
              <a:sym typeface="Montserrat"/>
            </a:endParaRPr>
          </a:p>
        </p:txBody>
      </p:sp>
      <p:sp>
        <p:nvSpPr>
          <p:cNvPr id="1947" name="Google Shape;1947;p52"/>
          <p:cNvSpPr txBox="1"/>
          <p:nvPr>
            <p:ph type="title"/>
          </p:nvPr>
        </p:nvSpPr>
        <p:spPr>
          <a:xfrm>
            <a:off x="720000" y="1402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 Upsampling and Downsampling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1" name="Shape 1951"/>
        <p:cNvGrpSpPr/>
        <p:nvPr/>
      </p:nvGrpSpPr>
      <p:grpSpPr>
        <a:xfrm>
          <a:off x="0" y="0"/>
          <a:ext cx="0" cy="0"/>
          <a:chOff x="0" y="0"/>
          <a:chExt cx="0" cy="0"/>
        </a:xfrm>
      </p:grpSpPr>
      <p:sp>
        <p:nvSpPr>
          <p:cNvPr id="1952" name="Google Shape;1952;p53"/>
          <p:cNvSpPr txBox="1"/>
          <p:nvPr>
            <p:ph type="title"/>
          </p:nvPr>
        </p:nvSpPr>
        <p:spPr>
          <a:xfrm>
            <a:off x="720000" y="129275"/>
            <a:ext cx="7704000" cy="96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 Upsampling and Downsampling</a:t>
            </a:r>
            <a:endParaRPr/>
          </a:p>
        </p:txBody>
      </p:sp>
      <p:sp>
        <p:nvSpPr>
          <p:cNvPr id="1953" name="Google Shape;1953;p53"/>
          <p:cNvSpPr txBox="1"/>
          <p:nvPr>
            <p:ph idx="1" type="body"/>
          </p:nvPr>
        </p:nvSpPr>
        <p:spPr>
          <a:xfrm>
            <a:off x="576000" y="1415150"/>
            <a:ext cx="7992000" cy="35034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400"/>
              <a:t>Pada dasarnya, upsampling dan downsampling adalah </a:t>
            </a:r>
            <a:r>
              <a:rPr b="1" lang="en" sz="1400"/>
              <a:t>metode paling sederhana</a:t>
            </a:r>
            <a:r>
              <a:rPr lang="en" sz="1400"/>
              <a:t> dalam menangani masalah </a:t>
            </a:r>
            <a:r>
              <a:rPr i="1" lang="en" sz="1400"/>
              <a:t>imbalanced data</a:t>
            </a:r>
            <a:r>
              <a:rPr lang="en" sz="1400"/>
              <a:t>. Namun, beberapa karya ilmiah mengulas bahwa </a:t>
            </a:r>
            <a:r>
              <a:rPr b="1" lang="en" sz="1400"/>
              <a:t>performa model dapat meningkat signifikan</a:t>
            </a:r>
            <a:r>
              <a:rPr lang="en" sz="1400"/>
              <a:t> dengan upsampling, downsampling, atau kombinasinya seperti yang dikemukakan oleh Shamsudin et al (2020) dan Batista et al (2004).</a:t>
            </a:r>
            <a:endParaRPr sz="1400"/>
          </a:p>
          <a:p>
            <a:pPr indent="0" lvl="0" marL="0" rtl="0" algn="just">
              <a:lnSpc>
                <a:spcPct val="150000"/>
              </a:lnSpc>
              <a:spcBef>
                <a:spcPts val="1600"/>
              </a:spcBef>
              <a:spcAft>
                <a:spcPts val="1600"/>
              </a:spcAft>
              <a:buNone/>
            </a:pPr>
            <a:r>
              <a:rPr lang="en" sz="1400"/>
              <a:t>Pada project ini, </a:t>
            </a:r>
            <a:r>
              <a:rPr b="1" lang="en" sz="1400"/>
              <a:t>digunakan kombinasi upsampling dan downsampling</a:t>
            </a:r>
            <a:r>
              <a:rPr lang="en" sz="1400"/>
              <a:t> di mana pada data kelas 0 dilakukan downsampling hingga diperoleh 150.000 data dan pada data kelas 1 dilakukan upsampling hingga diperoleh 150.000 data. Dengan demikian, dapat diperoleh </a:t>
            </a:r>
            <a:r>
              <a:rPr b="1" lang="en" sz="1400"/>
              <a:t>dataset yang seimbang</a:t>
            </a:r>
            <a:r>
              <a:rPr lang="en" sz="1400"/>
              <a:t> tanpa harus membuang sangat banyak data serta berukuran tidak terlalu besar.</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54"/>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Exploration: Distribution</a:t>
            </a:r>
            <a:endParaRPr/>
          </a:p>
        </p:txBody>
      </p:sp>
      <p:pic>
        <p:nvPicPr>
          <p:cNvPr id="1959" name="Google Shape;1959;p54"/>
          <p:cNvPicPr preferRelativeResize="0"/>
          <p:nvPr/>
        </p:nvPicPr>
        <p:blipFill rotWithShape="1">
          <a:blip r:embed="rId3">
            <a:alphaModFix/>
          </a:blip>
          <a:srcRect b="12692" l="12657" r="7079" t="25571"/>
          <a:stretch/>
        </p:blipFill>
        <p:spPr>
          <a:xfrm>
            <a:off x="720000" y="1582275"/>
            <a:ext cx="7627800" cy="3300299"/>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28"/>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Latar Belakang</a:t>
            </a:r>
            <a:endParaRPr/>
          </a:p>
        </p:txBody>
      </p:sp>
      <p:sp>
        <p:nvSpPr>
          <p:cNvPr id="1778" name="Google Shape;1778;p28"/>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Penipuan kartu kredit adalah </a:t>
            </a:r>
            <a:r>
              <a:rPr lang="en" sz="1600">
                <a:highlight>
                  <a:srgbClr val="FFFFFF"/>
                </a:highlight>
              </a:rPr>
              <a:t>tindakan dengan maksud menipu, menggunakan kartu kredit yang telah dicabut, dibatalkan, dilaporkan hilang, atau dicuri untuk mendapatkan sesuatu yang berharga.</a:t>
            </a:r>
            <a:endParaRPr sz="1600"/>
          </a:p>
          <a:p>
            <a:pPr indent="0" lvl="0" marL="0" rtl="0" algn="just">
              <a:spcBef>
                <a:spcPts val="1600"/>
              </a:spcBef>
              <a:spcAft>
                <a:spcPts val="0"/>
              </a:spcAft>
              <a:buNone/>
            </a:pPr>
            <a:r>
              <a:rPr lang="en" sz="1600"/>
              <a:t>Pada 2020, ang</a:t>
            </a:r>
            <a:r>
              <a:rPr lang="en" sz="1600">
                <a:highlight>
                  <a:srgbClr val="FDFDFD"/>
                </a:highlight>
              </a:rPr>
              <a:t>ka kerugian yang disebabkan penipuan kartu kredit diperkirakan menembus US$31 miliar.</a:t>
            </a:r>
            <a:endParaRPr sz="1600"/>
          </a:p>
          <a:p>
            <a:pPr indent="0" lvl="0" marL="0" rtl="0" algn="just">
              <a:spcBef>
                <a:spcPts val="1600"/>
              </a:spcBef>
              <a:spcAft>
                <a:spcPts val="1600"/>
              </a:spcAft>
              <a:buNone/>
            </a:pPr>
            <a:r>
              <a:rPr lang="en" sz="1600"/>
              <a:t>Oleh karena itu, diperlukan suatu cara untuk mendeteksi apakah transaksi yang dilakukan dengan kartu kredit dapat dikategorikan sebagai penipuan atau tidak dengan deep learning.</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sp>
        <p:nvSpPr>
          <p:cNvPr id="1964" name="Google Shape;1964;p55"/>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Data Exploration: Distribution</a:t>
            </a:r>
            <a:endParaRPr>
              <a:solidFill>
                <a:schemeClr val="dk1"/>
              </a:solidFill>
            </a:endParaRPr>
          </a:p>
          <a:p>
            <a:pPr indent="0" lvl="0" marL="0" rtl="0" algn="ctr">
              <a:spcBef>
                <a:spcPts val="0"/>
              </a:spcBef>
              <a:spcAft>
                <a:spcPts val="0"/>
              </a:spcAft>
              <a:buNone/>
            </a:pPr>
            <a:r>
              <a:t/>
            </a:r>
            <a:endParaRPr/>
          </a:p>
        </p:txBody>
      </p:sp>
      <p:pic>
        <p:nvPicPr>
          <p:cNvPr id="1965" name="Google Shape;1965;p55"/>
          <p:cNvPicPr preferRelativeResize="0"/>
          <p:nvPr/>
        </p:nvPicPr>
        <p:blipFill rotWithShape="1">
          <a:blip r:embed="rId3">
            <a:alphaModFix/>
          </a:blip>
          <a:srcRect b="11906" l="13733" r="6743" t="28174"/>
          <a:stretch/>
        </p:blipFill>
        <p:spPr>
          <a:xfrm>
            <a:off x="720000" y="1600425"/>
            <a:ext cx="7809000" cy="3309776"/>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pic>
        <p:nvPicPr>
          <p:cNvPr id="1970" name="Google Shape;1970;p56"/>
          <p:cNvPicPr preferRelativeResize="0"/>
          <p:nvPr/>
        </p:nvPicPr>
        <p:blipFill rotWithShape="1">
          <a:blip r:embed="rId3">
            <a:alphaModFix/>
          </a:blip>
          <a:srcRect b="11906" l="14232" r="6915" t="28174"/>
          <a:stretch/>
        </p:blipFill>
        <p:spPr>
          <a:xfrm>
            <a:off x="489525" y="1546425"/>
            <a:ext cx="8189448" cy="3428676"/>
          </a:xfrm>
          <a:prstGeom prst="rect">
            <a:avLst/>
          </a:prstGeom>
          <a:noFill/>
          <a:ln cap="flat" cmpd="sng" w="38100">
            <a:solidFill>
              <a:srgbClr val="6AA84F"/>
            </a:solidFill>
            <a:prstDash val="solid"/>
            <a:round/>
            <a:headEnd len="sm" w="sm" type="none"/>
            <a:tailEnd len="sm" w="sm" type="none"/>
          </a:ln>
        </p:spPr>
      </p:pic>
      <p:sp>
        <p:nvSpPr>
          <p:cNvPr id="1971" name="Google Shape;1971;p56"/>
          <p:cNvSpPr txBox="1"/>
          <p:nvPr>
            <p:ph type="title"/>
          </p:nvPr>
        </p:nvSpPr>
        <p:spPr>
          <a:xfrm>
            <a:off x="720000" y="4603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Data Exploration: Distribution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57"/>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Data Exploration: Distribution</a:t>
            </a:r>
            <a:endParaRPr>
              <a:solidFill>
                <a:schemeClr val="dk1"/>
              </a:solidFill>
            </a:endParaRPr>
          </a:p>
          <a:p>
            <a:pPr indent="0" lvl="0" marL="0" rtl="0" algn="ctr">
              <a:spcBef>
                <a:spcPts val="0"/>
              </a:spcBef>
              <a:spcAft>
                <a:spcPts val="0"/>
              </a:spcAft>
              <a:buClr>
                <a:schemeClr val="dk1"/>
              </a:buClr>
              <a:buSzPts val="1100"/>
              <a:buFont typeface="Arial"/>
              <a:buNone/>
            </a:pPr>
            <a:r>
              <a:t/>
            </a:r>
            <a:endParaRPr>
              <a:solidFill>
                <a:schemeClr val="dk1"/>
              </a:solidFill>
            </a:endParaRPr>
          </a:p>
        </p:txBody>
      </p:sp>
      <p:sp>
        <p:nvSpPr>
          <p:cNvPr id="1977" name="Google Shape;1977;p57"/>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78" name="Google Shape;1978;p57"/>
          <p:cNvPicPr preferRelativeResize="0"/>
          <p:nvPr/>
        </p:nvPicPr>
        <p:blipFill rotWithShape="1">
          <a:blip r:embed="rId3">
            <a:alphaModFix/>
          </a:blip>
          <a:srcRect b="31547" l="14059" r="7876" t="48511"/>
          <a:stretch/>
        </p:blipFill>
        <p:spPr>
          <a:xfrm>
            <a:off x="683325" y="2280900"/>
            <a:ext cx="7777349" cy="1515475"/>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p58"/>
          <p:cNvSpPr txBox="1"/>
          <p:nvPr>
            <p:ph type="title"/>
          </p:nvPr>
        </p:nvSpPr>
        <p:spPr>
          <a:xfrm>
            <a:off x="720000" y="15307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Exploration: Korelasi</a:t>
            </a:r>
            <a:endParaRPr/>
          </a:p>
        </p:txBody>
      </p:sp>
      <p:sp>
        <p:nvSpPr>
          <p:cNvPr id="1984" name="Google Shape;1984;p58"/>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85" name="Google Shape;1985;p58"/>
          <p:cNvPicPr preferRelativeResize="0"/>
          <p:nvPr/>
        </p:nvPicPr>
        <p:blipFill>
          <a:blip r:embed="rId3">
            <a:alphaModFix/>
          </a:blip>
          <a:stretch>
            <a:fillRect/>
          </a:stretch>
        </p:blipFill>
        <p:spPr>
          <a:xfrm>
            <a:off x="720000" y="802575"/>
            <a:ext cx="7611637" cy="43353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59"/>
          <p:cNvSpPr txBox="1"/>
          <p:nvPr>
            <p:ph type="title"/>
          </p:nvPr>
        </p:nvSpPr>
        <p:spPr>
          <a:xfrm>
            <a:off x="720000" y="1307100"/>
            <a:ext cx="7704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60"/>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Penskalaan Numerik</a:t>
            </a:r>
            <a:endParaRPr>
              <a:solidFill>
                <a:schemeClr val="dk1"/>
              </a:solidFill>
            </a:endParaRPr>
          </a:p>
        </p:txBody>
      </p:sp>
      <p:sp>
        <p:nvSpPr>
          <p:cNvPr id="1996" name="Google Shape;1996;p60"/>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0"/>
              </a:spcAft>
              <a:buClr>
                <a:schemeClr val="dk1"/>
              </a:buClr>
              <a:buSzPts val="1100"/>
              <a:buFont typeface="Arial"/>
              <a:buNone/>
            </a:pPr>
            <a:r>
              <a:rPr lang="en" sz="1400"/>
              <a:t>Setelah penskalaan numerik, range variabel time dan amount normal</a:t>
            </a:r>
            <a:endParaRPr sz="1400"/>
          </a:p>
          <a:p>
            <a:pPr indent="0" lvl="0" marL="0" rtl="0" algn="l">
              <a:spcBef>
                <a:spcPts val="1600"/>
              </a:spcBef>
              <a:spcAft>
                <a:spcPts val="0"/>
              </a:spcAft>
              <a:buClr>
                <a:schemeClr val="dk1"/>
              </a:buClr>
              <a:buSzPts val="1100"/>
              <a:buFont typeface="Arial"/>
              <a:buNone/>
            </a:pPr>
            <a:r>
              <a:t/>
            </a:r>
            <a:endParaRPr sz="1400"/>
          </a:p>
          <a:p>
            <a:pPr indent="0" lvl="0" marL="0" rtl="0" algn="l">
              <a:spcBef>
                <a:spcPts val="1600"/>
              </a:spcBef>
              <a:spcAft>
                <a:spcPts val="1600"/>
              </a:spcAft>
              <a:buNone/>
            </a:pPr>
            <a:r>
              <a:t/>
            </a:r>
            <a:endParaRPr/>
          </a:p>
        </p:txBody>
      </p:sp>
      <p:pic>
        <p:nvPicPr>
          <p:cNvPr id="1997" name="Google Shape;1997;p60"/>
          <p:cNvPicPr preferRelativeResize="0"/>
          <p:nvPr/>
        </p:nvPicPr>
        <p:blipFill>
          <a:blip r:embed="rId3">
            <a:alphaModFix/>
          </a:blip>
          <a:stretch>
            <a:fillRect/>
          </a:stretch>
        </p:blipFill>
        <p:spPr>
          <a:xfrm>
            <a:off x="811825" y="2204501"/>
            <a:ext cx="2923325" cy="1644350"/>
          </a:xfrm>
          <a:prstGeom prst="rect">
            <a:avLst/>
          </a:prstGeom>
          <a:noFill/>
          <a:ln>
            <a:noFill/>
          </a:ln>
        </p:spPr>
      </p:pic>
      <p:pic>
        <p:nvPicPr>
          <p:cNvPr id="1998" name="Google Shape;1998;p60"/>
          <p:cNvPicPr preferRelativeResize="0"/>
          <p:nvPr/>
        </p:nvPicPr>
        <p:blipFill rotWithShape="1">
          <a:blip r:embed="rId4">
            <a:alphaModFix/>
          </a:blip>
          <a:srcRect b="21118" l="27631" r="36857" t="38664"/>
          <a:stretch/>
        </p:blipFill>
        <p:spPr>
          <a:xfrm>
            <a:off x="3962400" y="1631313"/>
            <a:ext cx="3852000" cy="24539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2" name="Shape 2002"/>
        <p:cNvGrpSpPr/>
        <p:nvPr/>
      </p:nvGrpSpPr>
      <p:grpSpPr>
        <a:xfrm>
          <a:off x="0" y="0"/>
          <a:ext cx="0" cy="0"/>
          <a:chOff x="0" y="0"/>
          <a:chExt cx="0" cy="0"/>
        </a:xfrm>
      </p:grpSpPr>
      <p:sp>
        <p:nvSpPr>
          <p:cNvPr id="2003" name="Google Shape;2003;p61"/>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Kombinasi Upsampling &amp; Downsampling</a:t>
            </a:r>
            <a:endParaRPr/>
          </a:p>
        </p:txBody>
      </p:sp>
      <p:sp>
        <p:nvSpPr>
          <p:cNvPr id="2004" name="Google Shape;2004;p61"/>
          <p:cNvSpPr txBox="1"/>
          <p:nvPr>
            <p:ph idx="1" type="body"/>
          </p:nvPr>
        </p:nvSpPr>
        <p:spPr>
          <a:xfrm>
            <a:off x="720000" y="161697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Jika dilakukan full downsampling, maka akan terbuang terlalu banyak data, sedangkan jika dilakukan full upsampling, maka jumlah data yang diproses sangat banyak. </a:t>
            </a:r>
            <a:endParaRPr sz="1300"/>
          </a:p>
          <a:p>
            <a:pPr indent="0" lvl="0" marL="0" rtl="0" algn="l">
              <a:spcBef>
                <a:spcPts val="1600"/>
              </a:spcBef>
              <a:spcAft>
                <a:spcPts val="1600"/>
              </a:spcAft>
              <a:buClr>
                <a:schemeClr val="dk1"/>
              </a:buClr>
              <a:buSzPts val="1100"/>
              <a:buFont typeface="Arial"/>
              <a:buNone/>
            </a:pPr>
            <a:r>
              <a:rPr lang="en" sz="1300"/>
              <a:t>Proses: Downsampling pada data class 0 sehingga sejumlah n, Upsampling pada data dengan class 1 sehingga sejumlah n</a:t>
            </a:r>
            <a:endParaRPr sz="1300"/>
          </a:p>
        </p:txBody>
      </p:sp>
      <p:pic>
        <p:nvPicPr>
          <p:cNvPr id="2005" name="Google Shape;2005;p61"/>
          <p:cNvPicPr preferRelativeResize="0"/>
          <p:nvPr/>
        </p:nvPicPr>
        <p:blipFill rotWithShape="1">
          <a:blip r:embed="rId3">
            <a:alphaModFix/>
          </a:blip>
          <a:srcRect b="58037" l="7200" r="75706" t="32911"/>
          <a:stretch/>
        </p:blipFill>
        <p:spPr>
          <a:xfrm>
            <a:off x="720000" y="3122500"/>
            <a:ext cx="3444926" cy="1025976"/>
          </a:xfrm>
          <a:prstGeom prst="rect">
            <a:avLst/>
          </a:prstGeom>
          <a:noFill/>
          <a:ln>
            <a:noFill/>
          </a:ln>
        </p:spPr>
      </p:pic>
      <p:pic>
        <p:nvPicPr>
          <p:cNvPr id="2006" name="Google Shape;2006;p61"/>
          <p:cNvPicPr preferRelativeResize="0"/>
          <p:nvPr/>
        </p:nvPicPr>
        <p:blipFill rotWithShape="1">
          <a:blip r:embed="rId4">
            <a:alphaModFix/>
          </a:blip>
          <a:srcRect b="8921" l="7372" r="76232" t="84190"/>
          <a:stretch/>
        </p:blipFill>
        <p:spPr>
          <a:xfrm>
            <a:off x="4572000" y="3046300"/>
            <a:ext cx="3838186" cy="907100"/>
          </a:xfrm>
          <a:prstGeom prst="rect">
            <a:avLst/>
          </a:prstGeom>
          <a:noFill/>
          <a:ln>
            <a:noFill/>
          </a:ln>
        </p:spPr>
      </p:pic>
      <p:sp>
        <p:nvSpPr>
          <p:cNvPr id="2007" name="Google Shape;2007;p61"/>
          <p:cNvSpPr txBox="1"/>
          <p:nvPr/>
        </p:nvSpPr>
        <p:spPr>
          <a:xfrm flipH="1">
            <a:off x="1896125" y="4249950"/>
            <a:ext cx="163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Proses Downsampling</a:t>
            </a:r>
            <a:endParaRPr b="1">
              <a:latin typeface="Montserrat"/>
              <a:ea typeface="Montserrat"/>
              <a:cs typeface="Montserrat"/>
              <a:sym typeface="Montserrat"/>
            </a:endParaRPr>
          </a:p>
        </p:txBody>
      </p:sp>
      <p:cxnSp>
        <p:nvCxnSpPr>
          <p:cNvPr id="2008" name="Google Shape;2008;p61"/>
          <p:cNvCxnSpPr>
            <a:stCxn id="2007" idx="3"/>
          </p:cNvCxnSpPr>
          <p:nvPr/>
        </p:nvCxnSpPr>
        <p:spPr>
          <a:xfrm rot="10800000">
            <a:off x="1694225" y="4148550"/>
            <a:ext cx="201900" cy="409200"/>
          </a:xfrm>
          <a:prstGeom prst="straightConnector1">
            <a:avLst/>
          </a:prstGeom>
          <a:noFill/>
          <a:ln cap="flat" cmpd="sng" w="9525">
            <a:solidFill>
              <a:schemeClr val="dk1"/>
            </a:solidFill>
            <a:prstDash val="solid"/>
            <a:round/>
            <a:headEnd len="med" w="med" type="none"/>
            <a:tailEnd len="med" w="med" type="triangle"/>
          </a:ln>
        </p:spPr>
      </p:cxnSp>
      <p:sp>
        <p:nvSpPr>
          <p:cNvPr id="2009" name="Google Shape;2009;p61"/>
          <p:cNvSpPr txBox="1"/>
          <p:nvPr/>
        </p:nvSpPr>
        <p:spPr>
          <a:xfrm flipH="1">
            <a:off x="5672088" y="4325825"/>
            <a:ext cx="163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Proses Upsampling</a:t>
            </a:r>
            <a:endParaRPr b="1">
              <a:latin typeface="Montserrat"/>
              <a:ea typeface="Montserrat"/>
              <a:cs typeface="Montserrat"/>
              <a:sym typeface="Montserrat"/>
            </a:endParaRPr>
          </a:p>
        </p:txBody>
      </p:sp>
      <p:cxnSp>
        <p:nvCxnSpPr>
          <p:cNvPr id="2010" name="Google Shape;2010;p61"/>
          <p:cNvCxnSpPr/>
          <p:nvPr/>
        </p:nvCxnSpPr>
        <p:spPr>
          <a:xfrm rot="10800000">
            <a:off x="5470200" y="4148550"/>
            <a:ext cx="201900" cy="4092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62"/>
          <p:cNvSpPr txBox="1"/>
          <p:nvPr>
            <p:ph type="title"/>
          </p:nvPr>
        </p:nvSpPr>
        <p:spPr>
          <a:xfrm>
            <a:off x="720000" y="1307100"/>
            <a:ext cx="7704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Selection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63"/>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Dengan Hyperparameter Tuning</a:t>
            </a:r>
            <a:endParaRPr/>
          </a:p>
        </p:txBody>
      </p:sp>
      <p:sp>
        <p:nvSpPr>
          <p:cNvPr id="2021" name="Google Shape;2021;p63"/>
          <p:cNvSpPr txBox="1"/>
          <p:nvPr>
            <p:ph idx="1" type="body"/>
          </p:nvPr>
        </p:nvSpPr>
        <p:spPr>
          <a:xfrm>
            <a:off x="720000" y="1816100"/>
            <a:ext cx="7704000" cy="293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Model yang digunakan adalah Deep Neural Network dengan algoritma optimasi hyperparameter berbasis Bayesian (BayesianOptimization).</a:t>
            </a:r>
            <a:endParaRPr sz="1600"/>
          </a:p>
          <a:p>
            <a:pPr indent="0" lvl="0" marL="0" rtl="0" algn="l">
              <a:spcBef>
                <a:spcPts val="1600"/>
              </a:spcBef>
              <a:spcAft>
                <a:spcPts val="0"/>
              </a:spcAft>
              <a:buNone/>
            </a:pPr>
            <a:r>
              <a:rPr lang="en" sz="1600"/>
              <a:t>Hyperparameter yang akan dioptimasi:</a:t>
            </a:r>
            <a:endParaRPr sz="1600"/>
          </a:p>
          <a:p>
            <a:pPr indent="-330200" lvl="0" marL="457200" rtl="0" algn="l">
              <a:spcBef>
                <a:spcPts val="1600"/>
              </a:spcBef>
              <a:spcAft>
                <a:spcPts val="0"/>
              </a:spcAft>
              <a:buSzPts val="1600"/>
              <a:buAutoNum type="arabicPeriod"/>
            </a:pPr>
            <a:r>
              <a:rPr lang="en" sz="1600"/>
              <a:t>Learning Rate</a:t>
            </a:r>
            <a:endParaRPr sz="1600"/>
          </a:p>
          <a:p>
            <a:pPr indent="-330200" lvl="0" marL="457200" rtl="0" algn="l">
              <a:spcBef>
                <a:spcPts val="0"/>
              </a:spcBef>
              <a:spcAft>
                <a:spcPts val="0"/>
              </a:spcAft>
              <a:buSzPts val="1600"/>
              <a:buAutoNum type="arabicPeriod"/>
            </a:pPr>
            <a:r>
              <a:rPr lang="en" sz="1600"/>
              <a:t>Jumlah neuron di setiap hidden layer</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64"/>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Hasil Tuning</a:t>
            </a:r>
            <a:endParaRPr/>
          </a:p>
        </p:txBody>
      </p:sp>
      <p:sp>
        <p:nvSpPr>
          <p:cNvPr id="2027" name="Google Shape;2027;p64"/>
          <p:cNvSpPr txBox="1"/>
          <p:nvPr>
            <p:ph idx="1" type="body"/>
          </p:nvPr>
        </p:nvSpPr>
        <p:spPr>
          <a:xfrm>
            <a:off x="720000" y="130612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Hasil optimasi:</a:t>
            </a:r>
            <a:endParaRPr sz="1600"/>
          </a:p>
          <a:p>
            <a:pPr indent="0" lvl="0" marL="0" rtl="0" algn="l">
              <a:spcBef>
                <a:spcPts val="1600"/>
              </a:spcBef>
              <a:spcAft>
                <a:spcPts val="0"/>
              </a:spcAft>
              <a:buNone/>
            </a:pPr>
            <a:r>
              <a:rPr lang="en" sz="1600"/>
              <a:t>- </a:t>
            </a:r>
            <a:r>
              <a:rPr lang="en" sz="1600"/>
              <a:t>Jumlah neuron optimal pada hidden layer ke-1 adalah 480</a:t>
            </a:r>
            <a:endParaRPr sz="1600"/>
          </a:p>
          <a:p>
            <a:pPr indent="0" lvl="0" marL="0" rtl="0" algn="l">
              <a:spcBef>
                <a:spcPts val="1600"/>
              </a:spcBef>
              <a:spcAft>
                <a:spcPts val="0"/>
              </a:spcAft>
              <a:buNone/>
            </a:pPr>
            <a:r>
              <a:rPr lang="en" sz="1600"/>
              <a:t>- Jumlah neuron optimal pada hidden layer ke-2 adalah 512</a:t>
            </a:r>
            <a:endParaRPr sz="1600"/>
          </a:p>
          <a:p>
            <a:pPr indent="0" lvl="0" marL="0" rtl="0" algn="l">
              <a:spcBef>
                <a:spcPts val="1600"/>
              </a:spcBef>
              <a:spcAft>
                <a:spcPts val="0"/>
              </a:spcAft>
              <a:buNone/>
            </a:pPr>
            <a:r>
              <a:rPr lang="en" sz="1600"/>
              <a:t>- Nilai learning rate optimal adalah 0.0001</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29"/>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Permasalahan</a:t>
            </a:r>
            <a:endParaRPr/>
          </a:p>
        </p:txBody>
      </p:sp>
      <p:sp>
        <p:nvSpPr>
          <p:cNvPr id="1784" name="Google Shape;1784;p29"/>
          <p:cNvSpPr txBox="1"/>
          <p:nvPr>
            <p:ph idx="1" type="body"/>
          </p:nvPr>
        </p:nvSpPr>
        <p:spPr>
          <a:xfrm>
            <a:off x="720000" y="1301175"/>
            <a:ext cx="7704000" cy="33030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None/>
            </a:pPr>
            <a:r>
              <a:rPr lang="en" sz="1600"/>
              <a:t>Berdasarkan dataset yang diberikan, ingin diketahui apakah Deep Neural Network (DNN) dapat memberikan akurasi yang baik dalam mengklasifikasikan suatu transaksi kartu kredit termasuk penipuan atau tidak. </a:t>
            </a:r>
            <a:endParaRPr sz="1600"/>
          </a:p>
          <a:p>
            <a:pPr indent="0" lvl="0" marL="0" rtl="0" algn="just">
              <a:spcBef>
                <a:spcPts val="1600"/>
              </a:spcBef>
              <a:spcAft>
                <a:spcPts val="0"/>
              </a:spcAft>
              <a:buClr>
                <a:schemeClr val="dk1"/>
              </a:buClr>
              <a:buSzPts val="1100"/>
              <a:buFont typeface="Arial"/>
              <a:buNone/>
            </a:pPr>
            <a:r>
              <a:rPr lang="en" sz="1600"/>
              <a:t>Masalah ini termasuk ke dalam masalah klasifikasi karena label/target berupa kategori, yaitu apakah suatu transaksi kartu kredit adalah penipuan atau tidak.</a:t>
            </a:r>
            <a:endParaRPr sz="1600"/>
          </a:p>
          <a:p>
            <a:pPr indent="0" lvl="0" marL="0" rtl="0" algn="just">
              <a:spcBef>
                <a:spcPts val="1600"/>
              </a:spcBef>
              <a:spcAft>
                <a:spcPts val="1600"/>
              </a:spcAft>
              <a:buClr>
                <a:schemeClr val="dk1"/>
              </a:buClr>
              <a:buSzPts val="1100"/>
              <a:buFont typeface="Arial"/>
              <a:buNone/>
            </a:pPr>
            <a:r>
              <a:rPr lang="en" sz="1600"/>
              <a:t>Masalah ini termasuk ke dalam masalah supervised learning karena data training memiliki label/target (1: terjadi penipuan, 0: tidak terjadi penipuan)</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65"/>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2033" name="Google Shape;2033;p65"/>
          <p:cNvSpPr txBox="1"/>
          <p:nvPr>
            <p:ph idx="1" type="body"/>
          </p:nvPr>
        </p:nvSpPr>
        <p:spPr>
          <a:xfrm>
            <a:off x="338325" y="1449275"/>
            <a:ext cx="3224100" cy="324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 </a:t>
            </a:r>
            <a:r>
              <a:rPr lang="en" sz="1700"/>
              <a:t>Layer: 1 layer input, 2 hidden layer, dan 1 layer output</a:t>
            </a:r>
            <a:endParaRPr sz="1700"/>
          </a:p>
          <a:p>
            <a:pPr indent="0" lvl="0" marL="0" rtl="0" algn="l">
              <a:spcBef>
                <a:spcPts val="1600"/>
              </a:spcBef>
              <a:spcAft>
                <a:spcPts val="0"/>
              </a:spcAft>
              <a:buNone/>
            </a:pPr>
            <a:r>
              <a:rPr lang="en" sz="1700"/>
              <a:t>- </a:t>
            </a:r>
            <a:r>
              <a:rPr lang="en" sz="1700"/>
              <a:t>Neuron: 480 ; 512 (dioptimasi)</a:t>
            </a:r>
            <a:endParaRPr sz="1700"/>
          </a:p>
          <a:p>
            <a:pPr indent="0" lvl="0" marL="0" rtl="0" algn="l">
              <a:spcBef>
                <a:spcPts val="1600"/>
              </a:spcBef>
              <a:spcAft>
                <a:spcPts val="0"/>
              </a:spcAft>
              <a:buNone/>
            </a:pPr>
            <a:r>
              <a:rPr lang="en" sz="1700"/>
              <a:t>- Fungsi Aktivasi: ‘ReLu’ (hidden layer); ‘Sigmoid’ (output layer)</a:t>
            </a:r>
            <a:endParaRPr sz="1700"/>
          </a:p>
          <a:p>
            <a:pPr indent="0" lvl="0" marL="0" rtl="0" algn="l">
              <a:spcBef>
                <a:spcPts val="1600"/>
              </a:spcBef>
              <a:spcAft>
                <a:spcPts val="0"/>
              </a:spcAft>
              <a:buNone/>
            </a:pPr>
            <a:r>
              <a:rPr lang="en" sz="1700"/>
              <a:t>- Fungsi Optimizers: Adam</a:t>
            </a:r>
            <a:endParaRPr sz="1700"/>
          </a:p>
          <a:p>
            <a:pPr indent="0" lvl="0" marL="0" rtl="0" algn="l">
              <a:spcBef>
                <a:spcPts val="1600"/>
              </a:spcBef>
              <a:spcAft>
                <a:spcPts val="0"/>
              </a:spcAft>
              <a:buNone/>
            </a:pPr>
            <a:r>
              <a:t/>
            </a:r>
            <a:endParaRPr sz="1700"/>
          </a:p>
          <a:p>
            <a:pPr indent="0" lvl="0" marL="0" rtl="0" algn="l">
              <a:spcBef>
                <a:spcPts val="1600"/>
              </a:spcBef>
              <a:spcAft>
                <a:spcPts val="0"/>
              </a:spcAft>
              <a:buNone/>
            </a:pPr>
            <a:r>
              <a:t/>
            </a:r>
            <a:endParaRPr sz="1700"/>
          </a:p>
          <a:p>
            <a:pPr indent="0" lvl="0" marL="0" rtl="0" algn="l">
              <a:spcBef>
                <a:spcPts val="1600"/>
              </a:spcBef>
              <a:spcAft>
                <a:spcPts val="1600"/>
              </a:spcAft>
              <a:buNone/>
            </a:pPr>
            <a:r>
              <a:t/>
            </a:r>
            <a:endParaRPr sz="1700"/>
          </a:p>
        </p:txBody>
      </p:sp>
      <p:pic>
        <p:nvPicPr>
          <p:cNvPr id="2034" name="Google Shape;2034;p65"/>
          <p:cNvPicPr preferRelativeResize="0"/>
          <p:nvPr/>
        </p:nvPicPr>
        <p:blipFill>
          <a:blip r:embed="rId3">
            <a:alphaModFix/>
          </a:blip>
          <a:stretch>
            <a:fillRect/>
          </a:stretch>
        </p:blipFill>
        <p:spPr>
          <a:xfrm>
            <a:off x="3360600" y="1449275"/>
            <a:ext cx="5631000" cy="2762100"/>
          </a:xfrm>
          <a:prstGeom prst="rect">
            <a:avLst/>
          </a:prstGeom>
          <a:noFill/>
          <a:ln>
            <a:noFill/>
          </a:ln>
        </p:spPr>
      </p:pic>
      <p:sp>
        <p:nvSpPr>
          <p:cNvPr id="2035" name="Google Shape;2035;p65"/>
          <p:cNvSpPr txBox="1"/>
          <p:nvPr/>
        </p:nvSpPr>
        <p:spPr>
          <a:xfrm>
            <a:off x="7760925" y="3326875"/>
            <a:ext cx="12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Class 0 or 1</a:t>
            </a:r>
            <a:endParaRPr>
              <a:latin typeface="Montserrat"/>
              <a:ea typeface="Montserrat"/>
              <a:cs typeface="Montserrat"/>
              <a:sym typeface="Montserrat"/>
            </a:endParaRPr>
          </a:p>
        </p:txBody>
      </p:sp>
      <p:sp>
        <p:nvSpPr>
          <p:cNvPr id="2036" name="Google Shape;2036;p65"/>
          <p:cNvSpPr txBox="1"/>
          <p:nvPr/>
        </p:nvSpPr>
        <p:spPr>
          <a:xfrm>
            <a:off x="6422975" y="4211375"/>
            <a:ext cx="12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512 neuron</a:t>
            </a:r>
            <a:endParaRPr>
              <a:latin typeface="Montserrat"/>
              <a:ea typeface="Montserrat"/>
              <a:cs typeface="Montserrat"/>
              <a:sym typeface="Montserrat"/>
            </a:endParaRPr>
          </a:p>
        </p:txBody>
      </p:sp>
      <p:sp>
        <p:nvSpPr>
          <p:cNvPr id="2037" name="Google Shape;2037;p65"/>
          <p:cNvSpPr txBox="1"/>
          <p:nvPr/>
        </p:nvSpPr>
        <p:spPr>
          <a:xfrm>
            <a:off x="4721550" y="4211375"/>
            <a:ext cx="12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480 neuron</a:t>
            </a:r>
            <a:endParaRPr>
              <a:latin typeface="Montserrat"/>
              <a:ea typeface="Montserrat"/>
              <a:cs typeface="Montserrat"/>
              <a:sym typeface="Montserrat"/>
            </a:endParaRPr>
          </a:p>
        </p:txBody>
      </p:sp>
      <p:sp>
        <p:nvSpPr>
          <p:cNvPr id="2038" name="Google Shape;2038;p65"/>
          <p:cNvSpPr txBox="1"/>
          <p:nvPr/>
        </p:nvSpPr>
        <p:spPr>
          <a:xfrm>
            <a:off x="4226625" y="1540150"/>
            <a:ext cx="12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Montserrat"/>
                <a:ea typeface="Montserrat"/>
                <a:cs typeface="Montserrat"/>
                <a:sym typeface="Montserrat"/>
              </a:rPr>
              <a:t>ReLu</a:t>
            </a:r>
            <a:endParaRPr i="1">
              <a:latin typeface="Montserrat"/>
              <a:ea typeface="Montserrat"/>
              <a:cs typeface="Montserrat"/>
              <a:sym typeface="Montserrat"/>
            </a:endParaRPr>
          </a:p>
        </p:txBody>
      </p:sp>
      <p:sp>
        <p:nvSpPr>
          <p:cNvPr id="2039" name="Google Shape;2039;p65"/>
          <p:cNvSpPr txBox="1"/>
          <p:nvPr/>
        </p:nvSpPr>
        <p:spPr>
          <a:xfrm>
            <a:off x="5805150" y="1449275"/>
            <a:ext cx="12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Montserrat"/>
                <a:ea typeface="Montserrat"/>
                <a:cs typeface="Montserrat"/>
                <a:sym typeface="Montserrat"/>
              </a:rPr>
              <a:t>ReLu</a:t>
            </a:r>
            <a:endParaRPr i="1">
              <a:latin typeface="Montserrat"/>
              <a:ea typeface="Montserrat"/>
              <a:cs typeface="Montserrat"/>
              <a:sym typeface="Montserrat"/>
            </a:endParaRPr>
          </a:p>
        </p:txBody>
      </p:sp>
      <p:sp>
        <p:nvSpPr>
          <p:cNvPr id="2040" name="Google Shape;2040;p65"/>
          <p:cNvSpPr txBox="1"/>
          <p:nvPr/>
        </p:nvSpPr>
        <p:spPr>
          <a:xfrm>
            <a:off x="7383675" y="1540150"/>
            <a:ext cx="123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Montserrat"/>
                <a:ea typeface="Montserrat"/>
                <a:cs typeface="Montserrat"/>
                <a:sym typeface="Montserrat"/>
              </a:rPr>
              <a:t>Sig-</a:t>
            </a:r>
            <a:endParaRPr i="1">
              <a:latin typeface="Montserrat"/>
              <a:ea typeface="Montserrat"/>
              <a:cs typeface="Montserrat"/>
              <a:sym typeface="Montserrat"/>
            </a:endParaRPr>
          </a:p>
          <a:p>
            <a:pPr indent="0" lvl="0" marL="0" rtl="0" algn="l">
              <a:spcBef>
                <a:spcPts val="0"/>
              </a:spcBef>
              <a:spcAft>
                <a:spcPts val="0"/>
              </a:spcAft>
              <a:buNone/>
            </a:pPr>
            <a:r>
              <a:rPr i="1" lang="en">
                <a:latin typeface="Montserrat"/>
                <a:ea typeface="Montserrat"/>
                <a:cs typeface="Montserrat"/>
                <a:sym typeface="Montserrat"/>
              </a:rPr>
              <a:t>moid</a:t>
            </a:r>
            <a:endParaRPr i="1">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sp>
        <p:nvSpPr>
          <p:cNvPr id="2045" name="Google Shape;2045;p66"/>
          <p:cNvSpPr txBox="1"/>
          <p:nvPr>
            <p:ph type="title"/>
          </p:nvPr>
        </p:nvSpPr>
        <p:spPr>
          <a:xfrm>
            <a:off x="720000" y="1307100"/>
            <a:ext cx="7704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Fitting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9" name="Shape 2049"/>
        <p:cNvGrpSpPr/>
        <p:nvPr/>
      </p:nvGrpSpPr>
      <p:grpSpPr>
        <a:xfrm>
          <a:off x="0" y="0"/>
          <a:ext cx="0" cy="0"/>
          <a:chOff x="0" y="0"/>
          <a:chExt cx="0" cy="0"/>
        </a:xfrm>
      </p:grpSpPr>
      <p:sp>
        <p:nvSpPr>
          <p:cNvPr id="2050" name="Google Shape;2050;p67"/>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rgbClr val="0C4F72"/>
                </a:solidFill>
                <a:latin typeface="Signika"/>
                <a:ea typeface="Signika"/>
                <a:cs typeface="Signika"/>
                <a:sym typeface="Signika"/>
              </a:rPr>
              <a:t>Training-Validation-Test Splits</a:t>
            </a:r>
            <a:endParaRPr b="1" sz="3000">
              <a:solidFill>
                <a:srgbClr val="0C4F72"/>
              </a:solidFill>
              <a:latin typeface="Signika"/>
              <a:ea typeface="Signika"/>
              <a:cs typeface="Signika"/>
              <a:sym typeface="Signika"/>
            </a:endParaRPr>
          </a:p>
          <a:p>
            <a:pPr indent="0" lvl="0" marL="0" rtl="0" algn="ctr">
              <a:spcBef>
                <a:spcPts val="0"/>
              </a:spcBef>
              <a:spcAft>
                <a:spcPts val="0"/>
              </a:spcAft>
              <a:buNone/>
            </a:pPr>
            <a:r>
              <a:t/>
            </a:r>
            <a:endParaRPr/>
          </a:p>
        </p:txBody>
      </p:sp>
      <p:sp>
        <p:nvSpPr>
          <p:cNvPr id="2051" name="Google Shape;2051;p67"/>
          <p:cNvSpPr/>
          <p:nvPr/>
        </p:nvSpPr>
        <p:spPr>
          <a:xfrm>
            <a:off x="720000" y="1388325"/>
            <a:ext cx="7485000" cy="822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Whole Dataset</a:t>
            </a:r>
            <a:endParaRPr b="1"/>
          </a:p>
        </p:txBody>
      </p:sp>
      <p:sp>
        <p:nvSpPr>
          <p:cNvPr id="2052" name="Google Shape;2052;p67"/>
          <p:cNvSpPr/>
          <p:nvPr/>
        </p:nvSpPr>
        <p:spPr>
          <a:xfrm>
            <a:off x="720000" y="2342193"/>
            <a:ext cx="5455200" cy="822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Train Data (80%)</a:t>
            </a:r>
            <a:endParaRPr b="1"/>
          </a:p>
        </p:txBody>
      </p:sp>
      <p:sp>
        <p:nvSpPr>
          <p:cNvPr id="2053" name="Google Shape;2053;p67"/>
          <p:cNvSpPr/>
          <p:nvPr/>
        </p:nvSpPr>
        <p:spPr>
          <a:xfrm>
            <a:off x="6276699" y="2342193"/>
            <a:ext cx="1928400" cy="82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Test Data (20%)</a:t>
            </a:r>
            <a:endParaRPr b="1"/>
          </a:p>
        </p:txBody>
      </p:sp>
      <p:sp>
        <p:nvSpPr>
          <p:cNvPr id="2054" name="Google Shape;2054;p67"/>
          <p:cNvSpPr/>
          <p:nvPr/>
        </p:nvSpPr>
        <p:spPr>
          <a:xfrm>
            <a:off x="720000" y="3296075"/>
            <a:ext cx="3852000" cy="822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Train Data (70%)</a:t>
            </a:r>
            <a:endParaRPr b="1"/>
          </a:p>
        </p:txBody>
      </p:sp>
      <p:sp>
        <p:nvSpPr>
          <p:cNvPr id="2055" name="Google Shape;2055;p67"/>
          <p:cNvSpPr/>
          <p:nvPr/>
        </p:nvSpPr>
        <p:spPr>
          <a:xfrm>
            <a:off x="4671200" y="3296075"/>
            <a:ext cx="1503900" cy="822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Validation</a:t>
            </a:r>
            <a:r>
              <a:rPr b="1" lang="en"/>
              <a:t> Data (30%)</a:t>
            </a:r>
            <a:endParaRPr b="1"/>
          </a:p>
        </p:txBody>
      </p:sp>
      <p:sp>
        <p:nvSpPr>
          <p:cNvPr id="2056" name="Google Shape;2056;p67"/>
          <p:cNvSpPr txBox="1"/>
          <p:nvPr/>
        </p:nvSpPr>
        <p:spPr>
          <a:xfrm>
            <a:off x="5343675" y="4249950"/>
            <a:ext cx="207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Untuk estimasi error/loss saat proses </a:t>
            </a:r>
            <a:r>
              <a:rPr b="1" lang="en">
                <a:latin typeface="Montserrat"/>
                <a:ea typeface="Montserrat"/>
                <a:cs typeface="Montserrat"/>
                <a:sym typeface="Montserrat"/>
              </a:rPr>
              <a:t>fitting model</a:t>
            </a:r>
            <a:endParaRPr b="1">
              <a:latin typeface="Montserrat"/>
              <a:ea typeface="Montserrat"/>
              <a:cs typeface="Montserrat"/>
              <a:sym typeface="Montserrat"/>
            </a:endParaRPr>
          </a:p>
        </p:txBody>
      </p:sp>
      <p:sp>
        <p:nvSpPr>
          <p:cNvPr id="2057" name="Google Shape;2057;p67"/>
          <p:cNvSpPr txBox="1"/>
          <p:nvPr/>
        </p:nvSpPr>
        <p:spPr>
          <a:xfrm>
            <a:off x="7072200" y="3347875"/>
            <a:ext cx="207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Untuk periksa performa model yang sudah final</a:t>
            </a:r>
            <a:endParaRPr b="1">
              <a:latin typeface="Montserrat"/>
              <a:ea typeface="Montserrat"/>
              <a:cs typeface="Montserrat"/>
              <a:sym typeface="Montserrat"/>
            </a:endParaRPr>
          </a:p>
        </p:txBody>
      </p:sp>
      <p:cxnSp>
        <p:nvCxnSpPr>
          <p:cNvPr id="2058" name="Google Shape;2058;p67"/>
          <p:cNvCxnSpPr>
            <a:stCxn id="2056" idx="1"/>
          </p:cNvCxnSpPr>
          <p:nvPr/>
        </p:nvCxnSpPr>
        <p:spPr>
          <a:xfrm rot="10800000">
            <a:off x="5016675" y="4199400"/>
            <a:ext cx="327000" cy="466200"/>
          </a:xfrm>
          <a:prstGeom prst="straightConnector1">
            <a:avLst/>
          </a:prstGeom>
          <a:noFill/>
          <a:ln cap="flat" cmpd="sng" w="9525">
            <a:solidFill>
              <a:schemeClr val="dk1"/>
            </a:solidFill>
            <a:prstDash val="solid"/>
            <a:round/>
            <a:headEnd len="med" w="med" type="none"/>
            <a:tailEnd len="med" w="med" type="triangle"/>
          </a:ln>
        </p:spPr>
      </p:cxnSp>
      <p:cxnSp>
        <p:nvCxnSpPr>
          <p:cNvPr id="2059" name="Google Shape;2059;p67"/>
          <p:cNvCxnSpPr>
            <a:stCxn id="2057" idx="1"/>
          </p:cNvCxnSpPr>
          <p:nvPr/>
        </p:nvCxnSpPr>
        <p:spPr>
          <a:xfrm rot="10800000">
            <a:off x="6797700" y="3236125"/>
            <a:ext cx="274500" cy="527400"/>
          </a:xfrm>
          <a:prstGeom prst="straightConnector1">
            <a:avLst/>
          </a:prstGeom>
          <a:noFill/>
          <a:ln cap="flat" cmpd="sng" w="9525">
            <a:solidFill>
              <a:schemeClr val="dk1"/>
            </a:solidFill>
            <a:prstDash val="solid"/>
            <a:round/>
            <a:headEnd len="med" w="med" type="none"/>
            <a:tailEnd len="med" w="med" type="triangle"/>
          </a:ln>
        </p:spPr>
      </p:cxnSp>
      <p:sp>
        <p:nvSpPr>
          <p:cNvPr id="2060" name="Google Shape;2060;p67"/>
          <p:cNvSpPr txBox="1"/>
          <p:nvPr/>
        </p:nvSpPr>
        <p:spPr>
          <a:xfrm>
            <a:off x="2042850" y="4300500"/>
            <a:ext cx="252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ontserrat"/>
                <a:ea typeface="Montserrat"/>
                <a:cs typeface="Montserrat"/>
                <a:sym typeface="Montserrat"/>
              </a:rPr>
              <a:t>Untuk membangun model (assign bobot)</a:t>
            </a:r>
            <a:endParaRPr b="1">
              <a:latin typeface="Montserrat"/>
              <a:ea typeface="Montserrat"/>
              <a:cs typeface="Montserrat"/>
              <a:sym typeface="Montserrat"/>
            </a:endParaRPr>
          </a:p>
        </p:txBody>
      </p:sp>
      <p:cxnSp>
        <p:nvCxnSpPr>
          <p:cNvPr id="2061" name="Google Shape;2061;p67"/>
          <p:cNvCxnSpPr>
            <a:stCxn id="2060" idx="1"/>
          </p:cNvCxnSpPr>
          <p:nvPr/>
        </p:nvCxnSpPr>
        <p:spPr>
          <a:xfrm rot="10800000">
            <a:off x="1715850" y="4142100"/>
            <a:ext cx="327000" cy="4662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5" name="Shape 2065"/>
        <p:cNvGrpSpPr/>
        <p:nvPr/>
      </p:nvGrpSpPr>
      <p:grpSpPr>
        <a:xfrm>
          <a:off x="0" y="0"/>
          <a:ext cx="0" cy="0"/>
          <a:chOff x="0" y="0"/>
          <a:chExt cx="0" cy="0"/>
        </a:xfrm>
      </p:grpSpPr>
      <p:sp>
        <p:nvSpPr>
          <p:cNvPr id="2066" name="Google Shape;2066;p68"/>
          <p:cNvSpPr txBox="1"/>
          <p:nvPr>
            <p:ph type="title"/>
          </p:nvPr>
        </p:nvSpPr>
        <p:spPr>
          <a:xfrm>
            <a:off x="720000" y="2307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1C4587"/>
                </a:solidFill>
                <a:latin typeface="Signika"/>
                <a:ea typeface="Signika"/>
                <a:cs typeface="Signika"/>
                <a:sym typeface="Signika"/>
              </a:rPr>
              <a:t>Mengapa Train-Val-Test Split?</a:t>
            </a:r>
            <a:endParaRPr b="1">
              <a:solidFill>
                <a:srgbClr val="1C4587"/>
              </a:solidFill>
              <a:latin typeface="Signika"/>
              <a:ea typeface="Signika"/>
              <a:cs typeface="Signika"/>
              <a:sym typeface="Signika"/>
            </a:endParaRPr>
          </a:p>
        </p:txBody>
      </p:sp>
      <p:pic>
        <p:nvPicPr>
          <p:cNvPr id="2067" name="Google Shape;2067;p68"/>
          <p:cNvPicPr preferRelativeResize="0"/>
          <p:nvPr/>
        </p:nvPicPr>
        <p:blipFill>
          <a:blip r:embed="rId3">
            <a:alphaModFix/>
          </a:blip>
          <a:stretch>
            <a:fillRect/>
          </a:stretch>
        </p:blipFill>
        <p:spPr>
          <a:xfrm>
            <a:off x="249325" y="1164025"/>
            <a:ext cx="8645349" cy="2753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1" name="Shape 2071"/>
        <p:cNvGrpSpPr/>
        <p:nvPr/>
      </p:nvGrpSpPr>
      <p:grpSpPr>
        <a:xfrm>
          <a:off x="0" y="0"/>
          <a:ext cx="0" cy="0"/>
          <a:chOff x="0" y="0"/>
          <a:chExt cx="0" cy="0"/>
        </a:xfrm>
      </p:grpSpPr>
      <p:sp>
        <p:nvSpPr>
          <p:cNvPr id="2072" name="Google Shape;2072;p69"/>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Epoch-Batch Size</a:t>
            </a:r>
            <a:endParaRPr/>
          </a:p>
        </p:txBody>
      </p:sp>
      <p:sp>
        <p:nvSpPr>
          <p:cNvPr id="2073" name="Google Shape;2073;p69"/>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p>
          <a:p>
            <a:pPr indent="0" lvl="0" marL="0" rtl="0" algn="l">
              <a:spcBef>
                <a:spcPts val="1600"/>
              </a:spcBef>
              <a:spcAft>
                <a:spcPts val="1600"/>
              </a:spcAft>
              <a:buNone/>
            </a:pPr>
            <a:r>
              <a:t/>
            </a:r>
            <a:endParaRPr sz="1400"/>
          </a:p>
        </p:txBody>
      </p:sp>
      <p:sp>
        <p:nvSpPr>
          <p:cNvPr id="2074" name="Google Shape;2074;p69"/>
          <p:cNvSpPr/>
          <p:nvPr/>
        </p:nvSpPr>
        <p:spPr>
          <a:xfrm>
            <a:off x="1350925" y="1902750"/>
            <a:ext cx="2567400" cy="1338000"/>
          </a:xfrm>
          <a:prstGeom prst="rect">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34343"/>
                </a:solidFill>
                <a:latin typeface="Montserrat"/>
                <a:ea typeface="Montserrat"/>
                <a:cs typeface="Montserrat"/>
                <a:sym typeface="Montserrat"/>
              </a:rPr>
              <a:t>Epoch = 50</a:t>
            </a:r>
            <a:endParaRPr sz="2000">
              <a:solidFill>
                <a:srgbClr val="434343"/>
              </a:solidFill>
              <a:latin typeface="Montserrat"/>
              <a:ea typeface="Montserrat"/>
              <a:cs typeface="Montserrat"/>
              <a:sym typeface="Montserrat"/>
            </a:endParaRPr>
          </a:p>
        </p:txBody>
      </p:sp>
      <p:sp>
        <p:nvSpPr>
          <p:cNvPr id="2075" name="Google Shape;2075;p69"/>
          <p:cNvSpPr/>
          <p:nvPr/>
        </p:nvSpPr>
        <p:spPr>
          <a:xfrm>
            <a:off x="5225675" y="1902750"/>
            <a:ext cx="2567400" cy="1338000"/>
          </a:xfrm>
          <a:prstGeom prst="rect">
            <a:avLst/>
          </a:prstGeom>
          <a:solidFill>
            <a:srgbClr val="F9CB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34343"/>
                </a:solidFill>
                <a:latin typeface="Montserrat"/>
                <a:ea typeface="Montserrat"/>
                <a:cs typeface="Montserrat"/>
                <a:sym typeface="Montserrat"/>
              </a:rPr>
              <a:t>Batch Size = 256</a:t>
            </a:r>
            <a:endParaRPr sz="2000">
              <a:solidFill>
                <a:srgbClr val="434343"/>
              </a:solidFill>
              <a:latin typeface="Montserrat"/>
              <a:ea typeface="Montserrat"/>
              <a:cs typeface="Montserrat"/>
              <a:sym typeface="Montserra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70"/>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Early Stopping</a:t>
            </a:r>
            <a:endParaRPr/>
          </a:p>
        </p:txBody>
      </p:sp>
      <p:sp>
        <p:nvSpPr>
          <p:cNvPr id="2081" name="Google Shape;2081;p70"/>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2082" name="Google Shape;2082;p70"/>
          <p:cNvSpPr/>
          <p:nvPr/>
        </p:nvSpPr>
        <p:spPr>
          <a:xfrm>
            <a:off x="1350925" y="1902750"/>
            <a:ext cx="2567400" cy="1338000"/>
          </a:xfrm>
          <a:prstGeom prst="rect">
            <a:avLst/>
          </a:prstGeom>
          <a:solidFill>
            <a:srgbClr val="A4C2F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34343"/>
                </a:solidFill>
                <a:latin typeface="Montserrat"/>
                <a:ea typeface="Montserrat"/>
                <a:cs typeface="Montserrat"/>
                <a:sym typeface="Montserrat"/>
              </a:rPr>
              <a:t>Monitor</a:t>
            </a:r>
            <a:r>
              <a:rPr b="1" lang="en" sz="2000">
                <a:solidFill>
                  <a:srgbClr val="434343"/>
                </a:solidFill>
                <a:latin typeface="Montserrat"/>
                <a:ea typeface="Montserrat"/>
                <a:cs typeface="Montserrat"/>
                <a:sym typeface="Montserrat"/>
              </a:rPr>
              <a:t> = loss</a:t>
            </a:r>
            <a:endParaRPr sz="2000">
              <a:solidFill>
                <a:srgbClr val="434343"/>
              </a:solidFill>
              <a:latin typeface="Montserrat"/>
              <a:ea typeface="Montserrat"/>
              <a:cs typeface="Montserrat"/>
              <a:sym typeface="Montserrat"/>
            </a:endParaRPr>
          </a:p>
        </p:txBody>
      </p:sp>
      <p:sp>
        <p:nvSpPr>
          <p:cNvPr id="2083" name="Google Shape;2083;p70"/>
          <p:cNvSpPr/>
          <p:nvPr/>
        </p:nvSpPr>
        <p:spPr>
          <a:xfrm>
            <a:off x="5225675" y="1902750"/>
            <a:ext cx="2567400" cy="1338000"/>
          </a:xfrm>
          <a:prstGeom prst="rect">
            <a:avLst/>
          </a:prstGeom>
          <a:solidFill>
            <a:srgbClr val="F9CB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434343"/>
                </a:solidFill>
                <a:latin typeface="Montserrat"/>
                <a:ea typeface="Montserrat"/>
                <a:cs typeface="Montserrat"/>
                <a:sym typeface="Montserrat"/>
              </a:rPr>
              <a:t>Patience</a:t>
            </a:r>
            <a:r>
              <a:rPr b="1" lang="en" sz="2000">
                <a:solidFill>
                  <a:srgbClr val="434343"/>
                </a:solidFill>
                <a:latin typeface="Montserrat"/>
                <a:ea typeface="Montserrat"/>
                <a:cs typeface="Montserrat"/>
                <a:sym typeface="Montserrat"/>
              </a:rPr>
              <a:t> = 5</a:t>
            </a:r>
            <a:endParaRPr sz="2000">
              <a:solidFill>
                <a:srgbClr val="434343"/>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71"/>
          <p:cNvSpPr txBox="1"/>
          <p:nvPr>
            <p:ph type="title"/>
          </p:nvPr>
        </p:nvSpPr>
        <p:spPr>
          <a:xfrm>
            <a:off x="720000" y="1307100"/>
            <a:ext cx="7704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Evaluation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72"/>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Accuracy Plot</a:t>
            </a:r>
            <a:endParaRPr/>
          </a:p>
        </p:txBody>
      </p:sp>
      <p:sp>
        <p:nvSpPr>
          <p:cNvPr id="2094" name="Google Shape;2094;p72"/>
          <p:cNvSpPr txBox="1"/>
          <p:nvPr>
            <p:ph idx="1" type="body"/>
          </p:nvPr>
        </p:nvSpPr>
        <p:spPr>
          <a:xfrm>
            <a:off x="3872050" y="1296875"/>
            <a:ext cx="45519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rPr lang="en" sz="1500"/>
              <a:t>Hasilnya:</a:t>
            </a:r>
            <a:endParaRPr sz="1500"/>
          </a:p>
          <a:p>
            <a:pPr indent="0" lvl="0" marL="0" rtl="0" algn="l">
              <a:spcBef>
                <a:spcPts val="1600"/>
              </a:spcBef>
              <a:spcAft>
                <a:spcPts val="0"/>
              </a:spcAft>
              <a:buNone/>
            </a:pPr>
            <a:r>
              <a:rPr lang="en" sz="1500"/>
              <a:t>Nilai accuracy pada data training maupun data validasi test meningkat ke suatu titik dan kemudian relatif stabil.</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id="2095" name="Google Shape;2095;p72"/>
          <p:cNvPicPr preferRelativeResize="0"/>
          <p:nvPr/>
        </p:nvPicPr>
        <p:blipFill>
          <a:blip r:embed="rId3">
            <a:alphaModFix/>
          </a:blip>
          <a:stretch>
            <a:fillRect/>
          </a:stretch>
        </p:blipFill>
        <p:spPr>
          <a:xfrm>
            <a:off x="910500" y="1306949"/>
            <a:ext cx="2646200" cy="3439452"/>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73"/>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Loss Plot</a:t>
            </a:r>
            <a:endParaRPr/>
          </a:p>
        </p:txBody>
      </p:sp>
      <p:sp>
        <p:nvSpPr>
          <p:cNvPr id="2101" name="Google Shape;2101;p73"/>
          <p:cNvSpPr txBox="1"/>
          <p:nvPr>
            <p:ph idx="1" type="body"/>
          </p:nvPr>
        </p:nvSpPr>
        <p:spPr>
          <a:xfrm>
            <a:off x="3729000" y="1079600"/>
            <a:ext cx="4695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0" lvl="0" marL="0" rtl="0" algn="l">
              <a:spcBef>
                <a:spcPts val="1600"/>
              </a:spcBef>
              <a:spcAft>
                <a:spcPts val="0"/>
              </a:spcAft>
              <a:buNone/>
            </a:pPr>
            <a:r>
              <a:t/>
            </a:r>
            <a:endParaRPr sz="1500"/>
          </a:p>
          <a:p>
            <a:pPr indent="0" lvl="0" marL="0" rtl="0" algn="l">
              <a:spcBef>
                <a:spcPts val="1600"/>
              </a:spcBef>
              <a:spcAft>
                <a:spcPts val="0"/>
              </a:spcAft>
              <a:buNone/>
            </a:pPr>
            <a:r>
              <a:rPr lang="en" sz="1500"/>
              <a:t>Hasilnya:</a:t>
            </a:r>
            <a:endParaRPr sz="1500"/>
          </a:p>
          <a:p>
            <a:pPr indent="0" lvl="0" marL="0" rtl="0" algn="l">
              <a:spcBef>
                <a:spcPts val="1600"/>
              </a:spcBef>
              <a:spcAft>
                <a:spcPts val="0"/>
              </a:spcAft>
              <a:buNone/>
            </a:pPr>
            <a:r>
              <a:rPr lang="en" sz="1500"/>
              <a:t>Nilai loss pada data training maupun data validasi test menurun ke suatu titik dan kemudian relatif stabil.</a:t>
            </a:r>
            <a:endParaRPr sz="1500"/>
          </a:p>
          <a:p>
            <a:pPr indent="0" lvl="0" marL="0" rtl="0" algn="l">
              <a:spcBef>
                <a:spcPts val="1600"/>
              </a:spcBef>
              <a:spcAft>
                <a:spcPts val="0"/>
              </a:spcAft>
              <a:buNone/>
            </a:pPr>
            <a:r>
              <a:rPr lang="en" sz="1500"/>
              <a:t>Tidak terjadi underfitting maupun overfitting pada model.</a:t>
            </a:r>
            <a:endParaRPr sz="1500"/>
          </a:p>
          <a:p>
            <a:pPr indent="0" lvl="0" marL="0" rtl="0" algn="l">
              <a:spcBef>
                <a:spcPts val="1600"/>
              </a:spcBef>
              <a:spcAft>
                <a:spcPts val="0"/>
              </a:spcAft>
              <a:buNone/>
            </a:pPr>
            <a:r>
              <a:t/>
            </a:r>
            <a:endParaRPr sz="1500"/>
          </a:p>
          <a:p>
            <a:pPr indent="0" lvl="0" marL="0" rtl="0" algn="l">
              <a:spcBef>
                <a:spcPts val="1600"/>
              </a:spcBef>
              <a:spcAft>
                <a:spcPts val="1600"/>
              </a:spcAft>
              <a:buNone/>
            </a:pPr>
            <a:r>
              <a:t/>
            </a:r>
            <a:endParaRPr sz="1500"/>
          </a:p>
        </p:txBody>
      </p:sp>
      <p:pic>
        <p:nvPicPr>
          <p:cNvPr id="2102" name="Google Shape;2102;p73"/>
          <p:cNvPicPr preferRelativeResize="0"/>
          <p:nvPr/>
        </p:nvPicPr>
        <p:blipFill>
          <a:blip r:embed="rId3">
            <a:alphaModFix/>
          </a:blip>
          <a:stretch>
            <a:fillRect/>
          </a:stretch>
        </p:blipFill>
        <p:spPr>
          <a:xfrm>
            <a:off x="796200" y="1279263"/>
            <a:ext cx="2586950" cy="3365085"/>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74"/>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a:t>
            </a:r>
            <a:endParaRPr/>
          </a:p>
        </p:txBody>
      </p:sp>
      <p:sp>
        <p:nvSpPr>
          <p:cNvPr id="2108" name="Google Shape;2108;p74"/>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109" name="Google Shape;2109;p74"/>
          <p:cNvPicPr preferRelativeResize="0"/>
          <p:nvPr/>
        </p:nvPicPr>
        <p:blipFill>
          <a:blip r:embed="rId3">
            <a:alphaModFix/>
          </a:blip>
          <a:stretch>
            <a:fillRect/>
          </a:stretch>
        </p:blipFill>
        <p:spPr>
          <a:xfrm>
            <a:off x="0" y="2012649"/>
            <a:ext cx="9144001" cy="1118201"/>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30"/>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Related Works</a:t>
            </a:r>
            <a:endParaRPr/>
          </a:p>
        </p:txBody>
      </p:sp>
      <p:sp>
        <p:nvSpPr>
          <p:cNvPr id="1790" name="Google Shape;1790;p30"/>
          <p:cNvSpPr txBox="1"/>
          <p:nvPr>
            <p:ph idx="1" type="body"/>
          </p:nvPr>
        </p:nvSpPr>
        <p:spPr>
          <a:xfrm>
            <a:off x="720000" y="1318850"/>
            <a:ext cx="7704000" cy="315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1"/>
                </a:solidFill>
              </a:rPr>
              <a:t>A. </a:t>
            </a:r>
            <a:r>
              <a:rPr lang="en">
                <a:solidFill>
                  <a:schemeClr val="dk1"/>
                </a:solidFill>
              </a:rPr>
              <a:t>A. Taha et al dalam penelitiannya menggunakan optimized light gradient boosting machine. Algoritma optimasi hyperparameter berbasis Bayes</a:t>
            </a:r>
            <a:r>
              <a:rPr lang="en">
                <a:solidFill>
                  <a:schemeClr val="dk1"/>
                </a:solidFill>
              </a:rPr>
              <a:t>ian diintegrasikan untuk menentukan parameter dari algoritma LightGBM.</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rPr lang="en">
                <a:solidFill>
                  <a:schemeClr val="dk1"/>
                </a:solidFill>
              </a:rPr>
              <a:t>Sumber: A. A. Taha, S.J. Malebary: Intelligent Approach to Credit Card Fraud Detection Using an OLightGBM</a:t>
            </a:r>
            <a:endParaRPr>
              <a:solidFill>
                <a:schemeClr val="dk1"/>
              </a:solidFill>
            </a:endParaRPr>
          </a:p>
        </p:txBody>
      </p:sp>
      <p:pic>
        <p:nvPicPr>
          <p:cNvPr id="1791" name="Google Shape;1791;p30"/>
          <p:cNvPicPr preferRelativeResize="0"/>
          <p:nvPr/>
        </p:nvPicPr>
        <p:blipFill rotWithShape="1">
          <a:blip r:embed="rId3">
            <a:alphaModFix/>
          </a:blip>
          <a:srcRect b="3766" l="1285" r="4205" t="6772"/>
          <a:stretch/>
        </p:blipFill>
        <p:spPr>
          <a:xfrm>
            <a:off x="2988813" y="1991650"/>
            <a:ext cx="3166374" cy="24209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3" name="Shape 2113"/>
        <p:cNvGrpSpPr/>
        <p:nvPr/>
      </p:nvGrpSpPr>
      <p:grpSpPr>
        <a:xfrm>
          <a:off x="0" y="0"/>
          <a:ext cx="0" cy="0"/>
          <a:chOff x="0" y="0"/>
          <a:chExt cx="0" cy="0"/>
        </a:xfrm>
      </p:grpSpPr>
      <p:sp>
        <p:nvSpPr>
          <p:cNvPr id="2114" name="Google Shape;2114;p75"/>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a:t>
            </a:r>
            <a:endParaRPr/>
          </a:p>
        </p:txBody>
      </p:sp>
      <p:sp>
        <p:nvSpPr>
          <p:cNvPr id="2115" name="Google Shape;2115;p75"/>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116" name="Google Shape;2116;p75"/>
          <p:cNvPicPr preferRelativeResize="0"/>
          <p:nvPr/>
        </p:nvPicPr>
        <p:blipFill>
          <a:blip r:embed="rId3">
            <a:alphaModFix/>
          </a:blip>
          <a:stretch>
            <a:fillRect/>
          </a:stretch>
        </p:blipFill>
        <p:spPr>
          <a:xfrm>
            <a:off x="1258350" y="1923409"/>
            <a:ext cx="6627276" cy="1982475"/>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0" name="Shape 2120"/>
        <p:cNvGrpSpPr/>
        <p:nvPr/>
      </p:nvGrpSpPr>
      <p:grpSpPr>
        <a:xfrm>
          <a:off x="0" y="0"/>
          <a:ext cx="0" cy="0"/>
          <a:chOff x="0" y="0"/>
          <a:chExt cx="0" cy="0"/>
        </a:xfrm>
      </p:grpSpPr>
      <p:sp>
        <p:nvSpPr>
          <p:cNvPr id="2121" name="Google Shape;2121;p76"/>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a:t>
            </a:r>
            <a:endParaRPr/>
          </a:p>
        </p:txBody>
      </p:sp>
      <p:sp>
        <p:nvSpPr>
          <p:cNvPr id="2122" name="Google Shape;2122;p76"/>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123" name="Google Shape;2123;p76"/>
          <p:cNvPicPr preferRelativeResize="0"/>
          <p:nvPr/>
        </p:nvPicPr>
        <p:blipFill>
          <a:blip r:embed="rId3">
            <a:alphaModFix/>
          </a:blip>
          <a:stretch>
            <a:fillRect/>
          </a:stretch>
        </p:blipFill>
        <p:spPr>
          <a:xfrm>
            <a:off x="1581150" y="1752600"/>
            <a:ext cx="5981700" cy="2209800"/>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77"/>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a:t>
            </a:r>
            <a:endParaRPr/>
          </a:p>
        </p:txBody>
      </p:sp>
      <p:sp>
        <p:nvSpPr>
          <p:cNvPr id="2129" name="Google Shape;2129;p77"/>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2130" name="Google Shape;2130;p77"/>
          <p:cNvPicPr preferRelativeResize="0"/>
          <p:nvPr/>
        </p:nvPicPr>
        <p:blipFill>
          <a:blip r:embed="rId3">
            <a:alphaModFix/>
          </a:blip>
          <a:stretch>
            <a:fillRect/>
          </a:stretch>
        </p:blipFill>
        <p:spPr>
          <a:xfrm>
            <a:off x="1634522" y="1348622"/>
            <a:ext cx="5874963" cy="3356100"/>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78"/>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Evaluation pada Dataset Full</a:t>
            </a:r>
            <a:endParaRPr/>
          </a:p>
        </p:txBody>
      </p:sp>
      <p:pic>
        <p:nvPicPr>
          <p:cNvPr id="2136" name="Google Shape;2136;p78"/>
          <p:cNvPicPr preferRelativeResize="0"/>
          <p:nvPr/>
        </p:nvPicPr>
        <p:blipFill>
          <a:blip r:embed="rId3">
            <a:alphaModFix/>
          </a:blip>
          <a:stretch>
            <a:fillRect/>
          </a:stretch>
        </p:blipFill>
        <p:spPr>
          <a:xfrm>
            <a:off x="0" y="1799275"/>
            <a:ext cx="9144001" cy="552895"/>
          </a:xfrm>
          <a:prstGeom prst="rect">
            <a:avLst/>
          </a:prstGeom>
          <a:noFill/>
          <a:ln cap="flat" cmpd="sng" w="38100">
            <a:solidFill>
              <a:srgbClr val="6AA84F"/>
            </a:solidFill>
            <a:prstDash val="solid"/>
            <a:round/>
            <a:headEnd len="sm" w="sm" type="none"/>
            <a:tailEnd len="sm" w="sm" type="none"/>
          </a:ln>
        </p:spPr>
      </p:pic>
      <p:pic>
        <p:nvPicPr>
          <p:cNvPr id="2137" name="Google Shape;2137;p78"/>
          <p:cNvPicPr preferRelativeResize="0"/>
          <p:nvPr/>
        </p:nvPicPr>
        <p:blipFill>
          <a:blip r:embed="rId4">
            <a:alphaModFix/>
          </a:blip>
          <a:stretch>
            <a:fillRect/>
          </a:stretch>
        </p:blipFill>
        <p:spPr>
          <a:xfrm>
            <a:off x="4991100" y="3342663"/>
            <a:ext cx="3352800" cy="895350"/>
          </a:xfrm>
          <a:prstGeom prst="rect">
            <a:avLst/>
          </a:prstGeom>
          <a:noFill/>
          <a:ln cap="flat" cmpd="sng" w="38100">
            <a:solidFill>
              <a:srgbClr val="6AA84F"/>
            </a:solidFill>
            <a:prstDash val="solid"/>
            <a:round/>
            <a:headEnd len="sm" w="sm" type="none"/>
            <a:tailEnd len="sm" w="sm" type="none"/>
          </a:ln>
        </p:spPr>
      </p:pic>
      <p:pic>
        <p:nvPicPr>
          <p:cNvPr id="2138" name="Google Shape;2138;p78"/>
          <p:cNvPicPr preferRelativeResize="0"/>
          <p:nvPr/>
        </p:nvPicPr>
        <p:blipFill>
          <a:blip r:embed="rId5">
            <a:alphaModFix/>
          </a:blip>
          <a:stretch>
            <a:fillRect/>
          </a:stretch>
        </p:blipFill>
        <p:spPr>
          <a:xfrm>
            <a:off x="720000" y="2667463"/>
            <a:ext cx="3765675" cy="2245775"/>
          </a:xfrm>
          <a:prstGeom prst="rect">
            <a:avLst/>
          </a:prstGeom>
          <a:noFill/>
          <a:ln cap="flat" cmpd="sng" w="38100">
            <a:solidFill>
              <a:srgbClr val="6AA84F"/>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2" name="Shape 2142"/>
        <p:cNvGrpSpPr/>
        <p:nvPr/>
      </p:nvGrpSpPr>
      <p:grpSpPr>
        <a:xfrm>
          <a:off x="0" y="0"/>
          <a:ext cx="0" cy="0"/>
          <a:chOff x="0" y="0"/>
          <a:chExt cx="0" cy="0"/>
        </a:xfrm>
      </p:grpSpPr>
      <p:sp>
        <p:nvSpPr>
          <p:cNvPr id="2143" name="Google Shape;2143;p79"/>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Kesimpulan</a:t>
            </a:r>
            <a:endParaRPr/>
          </a:p>
        </p:txBody>
      </p:sp>
      <p:sp>
        <p:nvSpPr>
          <p:cNvPr id="2144" name="Google Shape;2144;p79"/>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Deep Neural Network yang dipadukan dengan proses hyperparameter tuning menggunakan Bayesian Optimization memberikan hasil yang memuaskan dengan akurasi sebesar 99.94% pada full dataset.</a:t>
            </a:r>
            <a:endParaRPr sz="1500"/>
          </a:p>
          <a:p>
            <a:pPr indent="0" lvl="0" marL="0" rtl="0" algn="just">
              <a:spcBef>
                <a:spcPts val="1600"/>
              </a:spcBef>
              <a:spcAft>
                <a:spcPts val="0"/>
              </a:spcAft>
              <a:buNone/>
            </a:pPr>
            <a:r>
              <a:t/>
            </a:r>
            <a:endParaRPr sz="1500"/>
          </a:p>
          <a:p>
            <a:pPr indent="0" lvl="0" marL="0" rtl="0" algn="just">
              <a:spcBef>
                <a:spcPts val="1600"/>
              </a:spcBef>
              <a:spcAft>
                <a:spcPts val="1600"/>
              </a:spcAft>
              <a:buNone/>
            </a:pPr>
            <a:r>
              <a:rPr lang="en" sz="1500"/>
              <a:t>Pada kasus ini, model yang telah dilatih bahkan dapat memprediksi semua kelas 1 (terjadi penipuan) dengan tepat dan sedikit kesalahan pada kelas 0 (tidak terjadi penipuan).</a:t>
            </a:r>
            <a:endParaRPr sz="1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sp>
        <p:nvSpPr>
          <p:cNvPr id="2149" name="Google Shape;2149;p80"/>
          <p:cNvSpPr txBox="1"/>
          <p:nvPr>
            <p:ph type="title"/>
          </p:nvPr>
        </p:nvSpPr>
        <p:spPr>
          <a:xfrm>
            <a:off x="720000" y="1307100"/>
            <a:ext cx="7704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Terima Kasih</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3" name="Shape 2153"/>
        <p:cNvGrpSpPr/>
        <p:nvPr/>
      </p:nvGrpSpPr>
      <p:grpSpPr>
        <a:xfrm>
          <a:off x="0" y="0"/>
          <a:ext cx="0" cy="0"/>
          <a:chOff x="0" y="0"/>
          <a:chExt cx="0" cy="0"/>
        </a:xfrm>
      </p:grpSpPr>
      <p:sp>
        <p:nvSpPr>
          <p:cNvPr id="2154" name="Google Shape;2154;p81"/>
          <p:cNvSpPr txBox="1"/>
          <p:nvPr>
            <p:ph type="title"/>
          </p:nvPr>
        </p:nvSpPr>
        <p:spPr>
          <a:xfrm>
            <a:off x="522450" y="53575"/>
            <a:ext cx="7704000" cy="6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700">
                <a:latin typeface="Montserrat"/>
                <a:ea typeface="Montserrat"/>
                <a:cs typeface="Montserrat"/>
                <a:sym typeface="Montserrat"/>
              </a:rPr>
              <a:t>Referensi</a:t>
            </a:r>
            <a:endParaRPr b="1" sz="2700">
              <a:latin typeface="Montserrat"/>
              <a:ea typeface="Montserrat"/>
              <a:cs typeface="Montserrat"/>
              <a:sym typeface="Montserrat"/>
            </a:endParaRPr>
          </a:p>
        </p:txBody>
      </p:sp>
      <p:sp>
        <p:nvSpPr>
          <p:cNvPr id="2155" name="Google Shape;2155;p81"/>
          <p:cNvSpPr txBox="1"/>
          <p:nvPr>
            <p:ph idx="1" type="body"/>
          </p:nvPr>
        </p:nvSpPr>
        <p:spPr>
          <a:xfrm>
            <a:off x="522450" y="557900"/>
            <a:ext cx="8099100" cy="43935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3"/>
              </a:rPr>
              <a:t>https://www.kaggle.com/mlg-ulb/creditcardfraud</a:t>
            </a:r>
            <a:endParaRPr sz="1000"/>
          </a:p>
          <a:p>
            <a:pPr indent="0" lvl="0" marL="0" rtl="0" algn="l">
              <a:spcBef>
                <a:spcPts val="1000"/>
              </a:spcBef>
              <a:spcAft>
                <a:spcPts val="0"/>
              </a:spcAft>
              <a:buNone/>
            </a:pPr>
            <a:r>
              <a:rPr lang="en" sz="1000"/>
              <a:t>S. Bagga, A. Goyal, N. Gupta, and A. Goyal, “</a:t>
            </a:r>
            <a:r>
              <a:rPr lang="en" sz="1000"/>
              <a:t>Credit Card Fraud Detection using Pipelining and Ensemble Learning”, International Conference on Smart Sustainable Intelligent Computing and Applications, 2020.</a:t>
            </a:r>
            <a:endParaRPr sz="1000"/>
          </a:p>
          <a:p>
            <a:pPr indent="0" lvl="0" marL="0" rtl="0" algn="l">
              <a:spcBef>
                <a:spcPts val="1000"/>
              </a:spcBef>
              <a:spcAft>
                <a:spcPts val="0"/>
              </a:spcAft>
              <a:buClr>
                <a:schemeClr val="dk1"/>
              </a:buClr>
              <a:buSzPts val="1100"/>
              <a:buFont typeface="Arial"/>
              <a:buNone/>
            </a:pPr>
            <a:r>
              <a:rPr lang="en" sz="1000"/>
              <a:t>A. A. Taha and S.J. Malebary, “Intelligent Approach to Credit Card Fraud Detection Using an OLightGBM”, 2020.</a:t>
            </a:r>
            <a:endParaRPr sz="1000"/>
          </a:p>
          <a:p>
            <a:pPr indent="0" lvl="0" marL="0" rtl="0" algn="l">
              <a:spcBef>
                <a:spcPts val="1000"/>
              </a:spcBef>
              <a:spcAft>
                <a:spcPts val="0"/>
              </a:spcAft>
              <a:buClr>
                <a:schemeClr val="dk1"/>
              </a:buClr>
              <a:buSzPts val="1100"/>
              <a:buFont typeface="Arial"/>
              <a:buNone/>
            </a:pPr>
            <a:r>
              <a:rPr lang="en" sz="1000"/>
              <a:t>Ian Goodfellow, Yoshua Bengio, Aaron Courville. Deep Learning. MIT Press, 2016.</a:t>
            </a:r>
            <a:endParaRPr sz="1000"/>
          </a:p>
          <a:p>
            <a:pPr indent="0" lvl="0" marL="0" rtl="0" algn="l">
              <a:spcBef>
                <a:spcPts val="1000"/>
              </a:spcBef>
              <a:spcAft>
                <a:spcPts val="0"/>
              </a:spcAft>
              <a:buClr>
                <a:schemeClr val="dk1"/>
              </a:buClr>
              <a:buSzPts val="1100"/>
              <a:buFont typeface="Arial"/>
              <a:buNone/>
            </a:pPr>
            <a:r>
              <a:rPr lang="en" sz="1000"/>
              <a:t>Exploring Strategies for Training Deep Neural Network, Hugo Larochelle, Yoshua Bengio, Jerome Louradour, Pascal Lamblin, Journal of Machine Learning Research 1, 2009.</a:t>
            </a:r>
            <a:endParaRPr sz="1000"/>
          </a:p>
          <a:p>
            <a:pPr indent="0" lvl="0" marL="0" rtl="0" algn="l">
              <a:spcBef>
                <a:spcPts val="1000"/>
              </a:spcBef>
              <a:spcAft>
                <a:spcPts val="0"/>
              </a:spcAft>
              <a:buClr>
                <a:schemeClr val="dk1"/>
              </a:buClr>
              <a:buSzPts val="1100"/>
              <a:buFont typeface="Arial"/>
              <a:buNone/>
            </a:pPr>
            <a:r>
              <a:rPr lang="en" sz="1000"/>
              <a:t>Yoshua Bengio, Learning Deep Architectures for AI, Foundations and Trends in Machine Learning Vol. 2, No. 1, 2009.</a:t>
            </a:r>
            <a:endParaRPr sz="1000"/>
          </a:p>
          <a:p>
            <a:pPr indent="0" lvl="0" marL="0" rtl="0" algn="l">
              <a:spcBef>
                <a:spcPts val="1000"/>
              </a:spcBef>
              <a:spcAft>
                <a:spcPts val="0"/>
              </a:spcAft>
              <a:buClr>
                <a:schemeClr val="dk1"/>
              </a:buClr>
              <a:buSzPts val="1100"/>
              <a:buFont typeface="Arial"/>
              <a:buNone/>
            </a:pPr>
            <a:r>
              <a:rPr lang="en" sz="1000"/>
              <a:t>K. Pasupa and W. Sunhem, “A Comparison between Shallow and Deep Architecture Classifiers on Small Dataset”, in Proceeding of 8th International Conference on information Technology and Electrical Engineering (ICITEE), 2016.</a:t>
            </a:r>
            <a:endParaRPr sz="1000"/>
          </a:p>
          <a:p>
            <a:pPr indent="0" lvl="0" marL="0" rtl="0" algn="l">
              <a:spcBef>
                <a:spcPts val="1000"/>
              </a:spcBef>
              <a:spcAft>
                <a:spcPts val="0"/>
              </a:spcAft>
              <a:buClr>
                <a:schemeClr val="dk1"/>
              </a:buClr>
              <a:buSzPts val="1100"/>
              <a:buFont typeface="Arial"/>
              <a:buNone/>
            </a:pPr>
            <a:r>
              <a:rPr lang="en" sz="1000"/>
              <a:t>I. Dewancker, M. McCourt, and S. Clark, “Bayes Optimization Primer”, ____.</a:t>
            </a:r>
            <a:endParaRPr sz="1000"/>
          </a:p>
          <a:p>
            <a:pPr indent="0" lvl="0" marL="0" rtl="0" algn="l">
              <a:spcBef>
                <a:spcPts val="1000"/>
              </a:spcBef>
              <a:spcAft>
                <a:spcPts val="0"/>
              </a:spcAft>
              <a:buClr>
                <a:schemeClr val="dk1"/>
              </a:buClr>
              <a:buSzPts val="1100"/>
              <a:buFont typeface="Arial"/>
              <a:buNone/>
            </a:pPr>
            <a:r>
              <a:rPr lang="en" sz="1000"/>
              <a:t>Batista, G. E. A. P. A., Prati, R. C., &amp; Monard, M. C. (2004). A study of the behavior of several methods for balancing machine learning training data. ACM SIGKDD Explorations Newsletter, 6(1), 20–29. https://doi.org/10.1145/1007730.1007735</a:t>
            </a:r>
            <a:endParaRPr sz="1000"/>
          </a:p>
          <a:p>
            <a:pPr indent="0" lvl="0" marL="0" rtl="0" algn="l">
              <a:spcBef>
                <a:spcPts val="1000"/>
              </a:spcBef>
              <a:spcAft>
                <a:spcPts val="0"/>
              </a:spcAft>
              <a:buClr>
                <a:schemeClr val="dk1"/>
              </a:buClr>
              <a:buSzPts val="1100"/>
              <a:buFont typeface="Arial"/>
              <a:buNone/>
            </a:pPr>
            <a:r>
              <a:rPr lang="en" sz="1000"/>
              <a:t>Shamsudin, H., Yusof, U. K., Jayalakshmi, A., &amp; Akmal Khalid, M. N. (2020, Oktober 9). Combining oversampling and undersampling techniques for imbalanced classification: A comparative study using credit card fraudulent transaction dataset. 2020 IEEE 16th International Conference on Control &amp; Automation (ICCA). 2020 IEEE 16th International Conference on Control &amp; Automation (ICCA). https://doi.org/10.1109/icca51439.2020.9264517</a:t>
            </a:r>
            <a:endParaRPr sz="1000"/>
          </a:p>
          <a:p>
            <a:pPr indent="0" lvl="0" marL="0" rtl="0" algn="l">
              <a:spcBef>
                <a:spcPts val="1000"/>
              </a:spcBef>
              <a:spcAft>
                <a:spcPts val="1000"/>
              </a:spcAft>
              <a:buNone/>
            </a:pPr>
            <a:r>
              <a:rPr lang="en" sz="1000"/>
              <a:t>Kuhn, M., &amp; Johnson, K. (2013). Applied predictive modeling (1st ed.). New York, NY: Springer.</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31"/>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Related Works</a:t>
            </a:r>
            <a:endParaRPr/>
          </a:p>
        </p:txBody>
      </p:sp>
      <p:sp>
        <p:nvSpPr>
          <p:cNvPr id="1797" name="Google Shape;1797;p31"/>
          <p:cNvSpPr txBox="1"/>
          <p:nvPr>
            <p:ph idx="1" type="body"/>
          </p:nvPr>
        </p:nvSpPr>
        <p:spPr>
          <a:xfrm>
            <a:off x="720000" y="1094525"/>
            <a:ext cx="7704000" cy="315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352">
                <a:solidFill>
                  <a:schemeClr val="dk1"/>
                </a:solidFill>
              </a:rPr>
              <a:t>Bagga et al menjelaskan bahwa salah satu masalah dalam mendeteksi penipuan kartu kredit adalah dataset yang digunakan biasanya sangat tidak seimbang (</a:t>
            </a:r>
            <a:r>
              <a:rPr i="1" lang="en" sz="1352">
                <a:solidFill>
                  <a:schemeClr val="dk1"/>
                </a:solidFill>
              </a:rPr>
              <a:t>extremely imbalanced</a:t>
            </a:r>
            <a:r>
              <a:rPr lang="en" sz="1352">
                <a:solidFill>
                  <a:schemeClr val="dk1"/>
                </a:solidFill>
              </a:rPr>
              <a:t>).</a:t>
            </a:r>
            <a:endParaRPr sz="1000">
              <a:solidFill>
                <a:schemeClr val="dk1"/>
              </a:solidFill>
            </a:endParaRPr>
          </a:p>
          <a:p>
            <a:pPr indent="0" lvl="0" marL="0" rtl="0" algn="l">
              <a:spcBef>
                <a:spcPts val="1600"/>
              </a:spcBef>
              <a:spcAft>
                <a:spcPts val="0"/>
              </a:spcAft>
              <a:buNone/>
            </a:pPr>
            <a:r>
              <a:t/>
            </a:r>
            <a:endParaRPr sz="1200">
              <a:solidFill>
                <a:schemeClr val="dk1"/>
              </a:solidFill>
            </a:endParaRPr>
          </a:p>
          <a:p>
            <a:pPr indent="0" lvl="0" marL="0" rtl="0" algn="l">
              <a:spcBef>
                <a:spcPts val="1600"/>
              </a:spcBef>
              <a:spcAft>
                <a:spcPts val="0"/>
              </a:spcAft>
              <a:buNone/>
            </a:pPr>
            <a:r>
              <a:t/>
            </a:r>
            <a:endParaRPr sz="1200">
              <a:solidFill>
                <a:schemeClr val="dk1"/>
              </a:solidFill>
            </a:endParaRPr>
          </a:p>
          <a:p>
            <a:pPr indent="0" lvl="0" marL="0" rtl="0" algn="l">
              <a:spcBef>
                <a:spcPts val="1600"/>
              </a:spcBef>
              <a:spcAft>
                <a:spcPts val="0"/>
              </a:spcAft>
              <a:buNone/>
            </a:pPr>
            <a:r>
              <a:t/>
            </a:r>
            <a:endParaRPr sz="1200">
              <a:solidFill>
                <a:schemeClr val="dk1"/>
              </a:solidFill>
            </a:endParaRPr>
          </a:p>
          <a:p>
            <a:pPr indent="0" lvl="0" marL="0" rtl="0" algn="l">
              <a:spcBef>
                <a:spcPts val="1600"/>
              </a:spcBef>
              <a:spcAft>
                <a:spcPts val="0"/>
              </a:spcAft>
              <a:buNone/>
            </a:pPr>
            <a:r>
              <a:t/>
            </a:r>
            <a:endParaRPr sz="1200">
              <a:solidFill>
                <a:schemeClr val="dk1"/>
              </a:solidFill>
            </a:endParaRPr>
          </a:p>
          <a:p>
            <a:pPr indent="0" lvl="0" marL="0" rtl="0" algn="l">
              <a:spcBef>
                <a:spcPts val="1600"/>
              </a:spcBef>
              <a:spcAft>
                <a:spcPts val="0"/>
              </a:spcAft>
              <a:buNone/>
            </a:pPr>
            <a:r>
              <a:t/>
            </a:r>
            <a:endParaRPr sz="1200">
              <a:solidFill>
                <a:schemeClr val="dk1"/>
              </a:solidFill>
            </a:endParaRPr>
          </a:p>
          <a:p>
            <a:pPr indent="0" lvl="0" marL="0" rtl="0" algn="l">
              <a:spcBef>
                <a:spcPts val="1600"/>
              </a:spcBef>
              <a:spcAft>
                <a:spcPts val="0"/>
              </a:spcAft>
              <a:buNone/>
            </a:pPr>
            <a:r>
              <a:rPr lang="en" sz="1200">
                <a:solidFill>
                  <a:schemeClr val="dk1"/>
                </a:solidFill>
              </a:rPr>
              <a:t>Sumber: </a:t>
            </a:r>
            <a:r>
              <a:rPr lang="en" sz="1200">
                <a:solidFill>
                  <a:schemeClr val="dk1"/>
                </a:solidFill>
              </a:rPr>
              <a:t>Credit Card Fraud Detection using Pipelining and Ensemble Learning; Siddhant Bagga, Anish Goyal, Namita Gupta, Arvind Goya</a:t>
            </a:r>
            <a:endParaRPr sz="1200">
              <a:solidFill>
                <a:schemeClr val="dk1"/>
              </a:solidFill>
            </a:endParaRPr>
          </a:p>
          <a:p>
            <a:pPr indent="0" lvl="0" marL="0" rtl="0" algn="l">
              <a:spcBef>
                <a:spcPts val="1600"/>
              </a:spcBef>
              <a:spcAft>
                <a:spcPts val="1600"/>
              </a:spcAft>
              <a:buNone/>
            </a:pPr>
            <a:r>
              <a:t/>
            </a:r>
            <a:endParaRPr sz="1200">
              <a:solidFill>
                <a:schemeClr val="dk1"/>
              </a:solidFill>
            </a:endParaRPr>
          </a:p>
        </p:txBody>
      </p:sp>
      <p:pic>
        <p:nvPicPr>
          <p:cNvPr id="1798" name="Google Shape;1798;p31"/>
          <p:cNvPicPr preferRelativeResize="0"/>
          <p:nvPr/>
        </p:nvPicPr>
        <p:blipFill rotWithShape="1">
          <a:blip r:embed="rId3">
            <a:alphaModFix/>
          </a:blip>
          <a:srcRect b="6129" l="0" r="0" t="0"/>
          <a:stretch/>
        </p:blipFill>
        <p:spPr>
          <a:xfrm>
            <a:off x="923800" y="2110525"/>
            <a:ext cx="7296400" cy="1880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32"/>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Tujuan</a:t>
            </a:r>
            <a:endParaRPr/>
          </a:p>
        </p:txBody>
      </p:sp>
      <p:sp>
        <p:nvSpPr>
          <p:cNvPr id="1804" name="Google Shape;1804;p32"/>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600">
                <a:solidFill>
                  <a:schemeClr val="dk1"/>
                </a:solidFill>
              </a:rPr>
              <a:t>Menentukan akurasi dari Deep Neural Network (DNN) dalam mengklasifikasikan apakah suatu transaksi kartu kredit adalah penipuan atau tidak.</a:t>
            </a:r>
            <a:endParaRPr sz="16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600">
                <a:solidFill>
                  <a:schemeClr val="dk1"/>
                </a:solidFill>
              </a:rPr>
              <a:t>Dengan menggunakan Deep Neural Network, akan dibentuk sebuah model untuk memprediksi apakah </a:t>
            </a:r>
            <a:r>
              <a:rPr lang="en" sz="1600">
                <a:solidFill>
                  <a:schemeClr val="dk1"/>
                </a:solidFill>
              </a:rPr>
              <a:t>transaksi kartu kredit tersebut adalah penipuan atau tidak sehingga:</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institusi perbankan dapat meminimumkan kerugian yang terjadi akibat penipuan,</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memperoleh kepercayaan yang tinggi dari nasabah, dan</a:t>
            </a:r>
            <a:endParaRPr sz="1600">
              <a:solidFill>
                <a:schemeClr val="dk1"/>
              </a:solidFill>
            </a:endParaRPr>
          </a:p>
          <a:p>
            <a:pPr indent="-330200" lvl="0" marL="457200" rtl="0" algn="just">
              <a:lnSpc>
                <a:spcPct val="115000"/>
              </a:lnSpc>
              <a:spcBef>
                <a:spcPts val="0"/>
              </a:spcBef>
              <a:spcAft>
                <a:spcPts val="0"/>
              </a:spcAft>
              <a:buClr>
                <a:schemeClr val="dk1"/>
              </a:buClr>
              <a:buSzPts val="1600"/>
              <a:buChar char="●"/>
            </a:pPr>
            <a:r>
              <a:rPr lang="en" sz="1600">
                <a:solidFill>
                  <a:schemeClr val="dk1"/>
                </a:solidFill>
              </a:rPr>
              <a:t>mengembangkan strategi manajemen risiko terkait credit card fraud yang lebih baik.</a:t>
            </a:r>
            <a:endParaRPr sz="16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8" name="Shape 1808"/>
        <p:cNvGrpSpPr/>
        <p:nvPr/>
      </p:nvGrpSpPr>
      <p:grpSpPr>
        <a:xfrm>
          <a:off x="0" y="0"/>
          <a:ext cx="0" cy="0"/>
          <a:chOff x="0" y="0"/>
          <a:chExt cx="0" cy="0"/>
        </a:xfrm>
      </p:grpSpPr>
      <p:sp>
        <p:nvSpPr>
          <p:cNvPr id="1809" name="Google Shape;1809;p33"/>
          <p:cNvSpPr txBox="1"/>
          <p:nvPr>
            <p:ph type="title"/>
          </p:nvPr>
        </p:nvSpPr>
        <p:spPr>
          <a:xfrm>
            <a:off x="720000" y="445025"/>
            <a:ext cx="7704000" cy="64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Batasan Masalah</a:t>
            </a:r>
            <a:endParaRPr/>
          </a:p>
        </p:txBody>
      </p:sp>
      <p:sp>
        <p:nvSpPr>
          <p:cNvPr id="1810" name="Google Shape;1810;p33"/>
          <p:cNvSpPr txBox="1"/>
          <p:nvPr>
            <p:ph idx="1" type="body"/>
          </p:nvPr>
        </p:nvSpPr>
        <p:spPr>
          <a:xfrm>
            <a:off x="720000" y="1449275"/>
            <a:ext cx="7704000" cy="315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Adapun masalah yang akan didalami dibatasi pada hal-hal berikut ini.</a:t>
            </a:r>
            <a:endParaRPr sz="1600"/>
          </a:p>
          <a:p>
            <a:pPr indent="-330200" lvl="0" marL="457200" rtl="0" algn="l">
              <a:lnSpc>
                <a:spcPct val="115000"/>
              </a:lnSpc>
              <a:spcBef>
                <a:spcPts val="1600"/>
              </a:spcBef>
              <a:spcAft>
                <a:spcPts val="0"/>
              </a:spcAft>
              <a:buSzPts val="1600"/>
              <a:buChar char="●"/>
            </a:pPr>
            <a:r>
              <a:rPr lang="en" sz="1600"/>
              <a:t>Model pendeteksi penipuan/</a:t>
            </a:r>
            <a:r>
              <a:rPr i="1" lang="en" sz="1600"/>
              <a:t>fraud</a:t>
            </a:r>
            <a:r>
              <a:rPr lang="en" sz="1600"/>
              <a:t> dibangun berdasarkan data dari </a:t>
            </a:r>
            <a:r>
              <a:rPr lang="en" sz="1600"/>
              <a:t>https://www.kaggle.com/mlg-ulb/creditcardfraud</a:t>
            </a:r>
            <a:endParaRPr sz="1600"/>
          </a:p>
          <a:p>
            <a:pPr indent="-330200" lvl="0" marL="457200" rtl="0" algn="l">
              <a:lnSpc>
                <a:spcPct val="115000"/>
              </a:lnSpc>
              <a:spcBef>
                <a:spcPts val="0"/>
              </a:spcBef>
              <a:spcAft>
                <a:spcPts val="0"/>
              </a:spcAft>
              <a:buSzPts val="1600"/>
              <a:buChar char="●"/>
            </a:pPr>
            <a:r>
              <a:rPr lang="en" sz="1600"/>
              <a:t>Model pembelajaran mesin yang digunakan adalah Deep Neural Network.</a:t>
            </a:r>
            <a:endParaRPr sz="1600"/>
          </a:p>
          <a:p>
            <a:pPr indent="-330200" lvl="0" marL="457200" rtl="0" algn="l">
              <a:lnSpc>
                <a:spcPct val="115000"/>
              </a:lnSpc>
              <a:spcBef>
                <a:spcPts val="0"/>
              </a:spcBef>
              <a:spcAft>
                <a:spcPts val="0"/>
              </a:spcAft>
              <a:buSzPts val="1600"/>
              <a:buChar char="●"/>
            </a:pPr>
            <a:r>
              <a:rPr lang="en" sz="1600"/>
              <a:t>Bahasa pemrograman yang digunakan adalah Python.</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4" name="Shape 1814"/>
        <p:cNvGrpSpPr/>
        <p:nvPr/>
      </p:nvGrpSpPr>
      <p:grpSpPr>
        <a:xfrm>
          <a:off x="0" y="0"/>
          <a:ext cx="0" cy="0"/>
          <a:chOff x="0" y="0"/>
          <a:chExt cx="0" cy="0"/>
        </a:xfrm>
      </p:grpSpPr>
      <p:sp>
        <p:nvSpPr>
          <p:cNvPr id="1815" name="Google Shape;1815;p34"/>
          <p:cNvSpPr txBox="1"/>
          <p:nvPr>
            <p:ph type="title"/>
          </p:nvPr>
        </p:nvSpPr>
        <p:spPr>
          <a:xfrm>
            <a:off x="720000" y="1307100"/>
            <a:ext cx="7704300" cy="252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Metodologi</a:t>
            </a:r>
            <a:endParaRPr/>
          </a:p>
          <a:p>
            <a:pPr indent="0" lvl="0" marL="0" rtl="0" algn="ctr">
              <a:spcBef>
                <a:spcPts val="0"/>
              </a:spcBef>
              <a:spcAft>
                <a:spcPts val="0"/>
              </a:spcAft>
              <a:buNone/>
            </a:pPr>
            <a:r>
              <a:rPr lang="en"/>
              <a:t>Penelitian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Shapes Agency by Slidesgo">
  <a:themeElements>
    <a:clrScheme name="Simple Light">
      <a:dk1>
        <a:srgbClr val="000000"/>
      </a:dk1>
      <a:lt1>
        <a:srgbClr val="FFFFFF"/>
      </a:lt1>
      <a:dk2>
        <a:srgbClr val="00FF79"/>
      </a:dk2>
      <a:lt2>
        <a:srgbClr val="000000"/>
      </a:lt2>
      <a:accent1>
        <a:srgbClr val="FFFFFF"/>
      </a:accent1>
      <a:accent2>
        <a:srgbClr val="00FF79"/>
      </a:accent2>
      <a:accent3>
        <a:srgbClr val="000000"/>
      </a:accent3>
      <a:accent4>
        <a:srgbClr val="FFFFFF"/>
      </a:accent4>
      <a:accent5>
        <a:srgbClr val="00FF79"/>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